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7" r:id="rId15"/>
    <p:sldId id="270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5E9D8-8B8D-4CD3-8FF6-B3AC315A7239}" v="67" dt="2024-01-11T08:43:36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660"/>
  </p:normalViewPr>
  <p:slideViewPr>
    <p:cSldViewPr snapToGrid="0">
      <p:cViewPr varScale="1">
        <p:scale>
          <a:sx n="96" d="100"/>
          <a:sy n="96" d="100"/>
        </p:scale>
        <p:origin x="1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kumar97171945@outlook.com" userId="07f38cb4de95a340" providerId="LiveId" clId="{1AA5E9D8-8B8D-4CD3-8FF6-B3AC315A7239}"/>
    <pc:docChg chg="undo custSel addSld delSld modSld sldOrd">
      <pc:chgData name="amitkumar97171945@outlook.com" userId="07f38cb4de95a340" providerId="LiveId" clId="{1AA5E9D8-8B8D-4CD3-8FF6-B3AC315A7239}" dt="2024-01-11T13:06:54.227" v="1473" actId="403"/>
      <pc:docMkLst>
        <pc:docMk/>
      </pc:docMkLst>
      <pc:sldChg chg="addSp delSp modSp mod">
        <pc:chgData name="amitkumar97171945@outlook.com" userId="07f38cb4de95a340" providerId="LiveId" clId="{1AA5E9D8-8B8D-4CD3-8FF6-B3AC315A7239}" dt="2024-01-11T13:06:54.227" v="1473" actId="403"/>
        <pc:sldMkLst>
          <pc:docMk/>
          <pc:sldMk cId="1815138287" sldId="256"/>
        </pc:sldMkLst>
        <pc:spChg chg="del mod">
          <ac:chgData name="amitkumar97171945@outlook.com" userId="07f38cb4de95a340" providerId="LiveId" clId="{1AA5E9D8-8B8D-4CD3-8FF6-B3AC315A7239}" dt="2024-01-10T15:12:02.394" v="2" actId="478"/>
          <ac:spMkLst>
            <pc:docMk/>
            <pc:sldMk cId="1815138287" sldId="256"/>
            <ac:spMk id="2" creationId="{D824CCD2-2092-28EB-A8C4-8414EE899918}"/>
          </ac:spMkLst>
        </pc:spChg>
        <pc:spChg chg="del">
          <ac:chgData name="amitkumar97171945@outlook.com" userId="07f38cb4de95a340" providerId="LiveId" clId="{1AA5E9D8-8B8D-4CD3-8FF6-B3AC315A7239}" dt="2024-01-10T15:12:05.530" v="3" actId="478"/>
          <ac:spMkLst>
            <pc:docMk/>
            <pc:sldMk cId="1815138287" sldId="256"/>
            <ac:spMk id="3" creationId="{4244D903-9F2A-33C2-3736-6A3B177AC69B}"/>
          </ac:spMkLst>
        </pc:spChg>
        <pc:spChg chg="add mod">
          <ac:chgData name="amitkumar97171945@outlook.com" userId="07f38cb4de95a340" providerId="LiveId" clId="{1AA5E9D8-8B8D-4CD3-8FF6-B3AC315A7239}" dt="2024-01-11T13:06:11.081" v="1468" actId="1076"/>
          <ac:spMkLst>
            <pc:docMk/>
            <pc:sldMk cId="1815138287" sldId="256"/>
            <ac:spMk id="4" creationId="{FED72BE4-D706-03AD-B1CF-655E2A0934FB}"/>
          </ac:spMkLst>
        </pc:spChg>
        <pc:spChg chg="add mod">
          <ac:chgData name="amitkumar97171945@outlook.com" userId="07f38cb4de95a340" providerId="LiveId" clId="{1AA5E9D8-8B8D-4CD3-8FF6-B3AC315A7239}" dt="2024-01-11T07:02:10.525" v="814" actId="20577"/>
          <ac:spMkLst>
            <pc:docMk/>
            <pc:sldMk cId="1815138287" sldId="256"/>
            <ac:spMk id="7" creationId="{DF47094C-48A3-6AEE-84C4-096551D466B5}"/>
          </ac:spMkLst>
        </pc:spChg>
        <pc:spChg chg="add mod">
          <ac:chgData name="amitkumar97171945@outlook.com" userId="07f38cb4de95a340" providerId="LiveId" clId="{1AA5E9D8-8B8D-4CD3-8FF6-B3AC315A7239}" dt="2024-01-10T15:17:21.944" v="110" actId="1076"/>
          <ac:spMkLst>
            <pc:docMk/>
            <pc:sldMk cId="1815138287" sldId="256"/>
            <ac:spMk id="9" creationId="{CAD64E16-DEE5-DE83-ACF0-212680DBA1DA}"/>
          </ac:spMkLst>
        </pc:spChg>
        <pc:spChg chg="add mod">
          <ac:chgData name="amitkumar97171945@outlook.com" userId="07f38cb4de95a340" providerId="LiveId" clId="{1AA5E9D8-8B8D-4CD3-8FF6-B3AC315A7239}" dt="2024-01-11T13:06:54.227" v="1473" actId="403"/>
          <ac:spMkLst>
            <pc:docMk/>
            <pc:sldMk cId="1815138287" sldId="256"/>
            <ac:spMk id="11" creationId="{43C9A763-1634-9BE0-A7E9-F84C0F2FFC14}"/>
          </ac:spMkLst>
        </pc:spChg>
        <pc:picChg chg="add mod">
          <ac:chgData name="amitkumar97171945@outlook.com" userId="07f38cb4de95a340" providerId="LiveId" clId="{1AA5E9D8-8B8D-4CD3-8FF6-B3AC315A7239}" dt="2024-01-10T15:12:28.251" v="6" actId="1076"/>
          <ac:picMkLst>
            <pc:docMk/>
            <pc:sldMk cId="1815138287" sldId="256"/>
            <ac:picMk id="5" creationId="{4216DAE3-4923-C18B-A76C-5BEF967E9CE2}"/>
          </ac:picMkLst>
        </pc:picChg>
      </pc:sldChg>
      <pc:sldChg chg="addSp delSp modSp new mod setBg">
        <pc:chgData name="amitkumar97171945@outlook.com" userId="07f38cb4de95a340" providerId="LiveId" clId="{1AA5E9D8-8B8D-4CD3-8FF6-B3AC315A7239}" dt="2024-01-11T09:21:44.651" v="1433" actId="115"/>
        <pc:sldMkLst>
          <pc:docMk/>
          <pc:sldMk cId="2820055942" sldId="257"/>
        </pc:sldMkLst>
        <pc:spChg chg="add mod">
          <ac:chgData name="amitkumar97171945@outlook.com" userId="07f38cb4de95a340" providerId="LiveId" clId="{1AA5E9D8-8B8D-4CD3-8FF6-B3AC315A7239}" dt="2024-01-11T08:57:44.374" v="1040" actId="404"/>
          <ac:spMkLst>
            <pc:docMk/>
            <pc:sldMk cId="2820055942" sldId="257"/>
            <ac:spMk id="2" creationId="{12F778B8-CA7D-279E-9469-003D3064088E}"/>
          </ac:spMkLst>
        </pc:spChg>
        <pc:spChg chg="add mod">
          <ac:chgData name="amitkumar97171945@outlook.com" userId="07f38cb4de95a340" providerId="LiveId" clId="{1AA5E9D8-8B8D-4CD3-8FF6-B3AC315A7239}" dt="2024-01-11T09:21:44.651" v="1433" actId="115"/>
          <ac:spMkLst>
            <pc:docMk/>
            <pc:sldMk cId="2820055942" sldId="257"/>
            <ac:spMk id="4" creationId="{0AAE5013-3470-9A8F-253B-E97F066C02FE}"/>
          </ac:spMkLst>
        </pc:spChg>
        <pc:spChg chg="add mod">
          <ac:chgData name="amitkumar97171945@outlook.com" userId="07f38cb4de95a340" providerId="LiveId" clId="{1AA5E9D8-8B8D-4CD3-8FF6-B3AC315A7239}" dt="2024-01-11T08:57:55.250" v="1042" actId="404"/>
          <ac:spMkLst>
            <pc:docMk/>
            <pc:sldMk cId="2820055942" sldId="257"/>
            <ac:spMk id="6" creationId="{0D1EB110-30CC-6900-7143-BDD3A6FA85EF}"/>
          </ac:spMkLst>
        </pc:spChg>
        <pc:spChg chg="add mod">
          <ac:chgData name="amitkumar97171945@outlook.com" userId="07f38cb4de95a340" providerId="LiveId" clId="{1AA5E9D8-8B8D-4CD3-8FF6-B3AC315A7239}" dt="2024-01-11T08:58:04.834" v="1044" actId="404"/>
          <ac:spMkLst>
            <pc:docMk/>
            <pc:sldMk cId="2820055942" sldId="257"/>
            <ac:spMk id="8" creationId="{E4EA3B39-8EE5-4C3C-E6E9-DF1A000A88F3}"/>
          </ac:spMkLst>
        </pc:spChg>
        <pc:spChg chg="add mod">
          <ac:chgData name="amitkumar97171945@outlook.com" userId="07f38cb4de95a340" providerId="LiveId" clId="{1AA5E9D8-8B8D-4CD3-8FF6-B3AC315A7239}" dt="2024-01-11T09:02:40.522" v="1109" actId="20577"/>
          <ac:spMkLst>
            <pc:docMk/>
            <pc:sldMk cId="2820055942" sldId="257"/>
            <ac:spMk id="10" creationId="{0957B5AC-65AC-A904-4CE0-DA159D1A6D02}"/>
          </ac:spMkLst>
        </pc:spChg>
        <pc:spChg chg="add del mod">
          <ac:chgData name="amitkumar97171945@outlook.com" userId="07f38cb4de95a340" providerId="LiveId" clId="{1AA5E9D8-8B8D-4CD3-8FF6-B3AC315A7239}" dt="2024-01-11T08:56:30.067" v="1036"/>
          <ac:spMkLst>
            <pc:docMk/>
            <pc:sldMk cId="2820055942" sldId="257"/>
            <ac:spMk id="12" creationId="{3401BF7E-1201-74B2-B5F6-CCCFFD7B0C56}"/>
          </ac:spMkLst>
        </pc:spChg>
        <pc:spChg chg="add del mod">
          <ac:chgData name="amitkumar97171945@outlook.com" userId="07f38cb4de95a340" providerId="LiveId" clId="{1AA5E9D8-8B8D-4CD3-8FF6-B3AC315A7239}" dt="2024-01-11T09:00:48.206" v="1064"/>
          <ac:spMkLst>
            <pc:docMk/>
            <pc:sldMk cId="2820055942" sldId="257"/>
            <ac:spMk id="14" creationId="{5ED17E98-90BC-2B2E-0645-C7ECC5EBD153}"/>
          </ac:spMkLst>
        </pc:spChg>
        <pc:spChg chg="add mod">
          <ac:chgData name="amitkumar97171945@outlook.com" userId="07f38cb4de95a340" providerId="LiveId" clId="{1AA5E9D8-8B8D-4CD3-8FF6-B3AC315A7239}" dt="2024-01-11T09:05:25.310" v="1165" actId="1076"/>
          <ac:spMkLst>
            <pc:docMk/>
            <pc:sldMk cId="2820055942" sldId="257"/>
            <ac:spMk id="16" creationId="{BF7FF146-C473-592D-5EC4-84A291C04F0E}"/>
          </ac:spMkLst>
        </pc:spChg>
        <pc:spChg chg="add mod">
          <ac:chgData name="amitkumar97171945@outlook.com" userId="07f38cb4de95a340" providerId="LiveId" clId="{1AA5E9D8-8B8D-4CD3-8FF6-B3AC315A7239}" dt="2024-01-11T09:03:56.516" v="1153" actId="1076"/>
          <ac:spMkLst>
            <pc:docMk/>
            <pc:sldMk cId="2820055942" sldId="257"/>
            <ac:spMk id="18" creationId="{60D5EE29-0D9B-A746-4485-6D65DE050A7A}"/>
          </ac:spMkLst>
        </pc:spChg>
        <pc:spChg chg="add del mod">
          <ac:chgData name="amitkumar97171945@outlook.com" userId="07f38cb4de95a340" providerId="LiveId" clId="{1AA5E9D8-8B8D-4CD3-8FF6-B3AC315A7239}" dt="2024-01-11T09:07:42.601" v="1182"/>
          <ac:spMkLst>
            <pc:docMk/>
            <pc:sldMk cId="2820055942" sldId="257"/>
            <ac:spMk id="20" creationId="{C7CD61D1-F09A-0D0C-8ECD-AA2936A1BC35}"/>
          </ac:spMkLst>
        </pc:spChg>
        <pc:spChg chg="add mod">
          <ac:chgData name="amitkumar97171945@outlook.com" userId="07f38cb4de95a340" providerId="LiveId" clId="{1AA5E9D8-8B8D-4CD3-8FF6-B3AC315A7239}" dt="2024-01-11T09:17:23.248" v="1312" actId="1076"/>
          <ac:spMkLst>
            <pc:docMk/>
            <pc:sldMk cId="2820055942" sldId="257"/>
            <ac:spMk id="22" creationId="{0E35CB95-375A-0F76-3D5C-9097BAD8AD9A}"/>
          </ac:spMkLst>
        </pc:spChg>
        <pc:spChg chg="add mod">
          <ac:chgData name="amitkumar97171945@outlook.com" userId="07f38cb4de95a340" providerId="LiveId" clId="{1AA5E9D8-8B8D-4CD3-8FF6-B3AC315A7239}" dt="2024-01-11T09:17:15.759" v="1309"/>
          <ac:spMkLst>
            <pc:docMk/>
            <pc:sldMk cId="2820055942" sldId="257"/>
            <ac:spMk id="24" creationId="{624EB493-2411-E7EB-35EC-4EAA770EE461}"/>
          </ac:spMkLst>
        </pc:spChg>
        <pc:spChg chg="add del mod">
          <ac:chgData name="amitkumar97171945@outlook.com" userId="07f38cb4de95a340" providerId="LiveId" clId="{1AA5E9D8-8B8D-4CD3-8FF6-B3AC315A7239}" dt="2024-01-11T09:16:39.434" v="1308"/>
          <ac:spMkLst>
            <pc:docMk/>
            <pc:sldMk cId="2820055942" sldId="257"/>
            <ac:spMk id="26" creationId="{B479E715-A2BD-E404-FFCC-8A13ECDEFAE8}"/>
          </ac:spMkLst>
        </pc:spChg>
        <pc:spChg chg="add mod">
          <ac:chgData name="amitkumar97171945@outlook.com" userId="07f38cb4de95a340" providerId="LiveId" clId="{1AA5E9D8-8B8D-4CD3-8FF6-B3AC315A7239}" dt="2024-01-11T09:21:01.793" v="1431" actId="1076"/>
          <ac:spMkLst>
            <pc:docMk/>
            <pc:sldMk cId="2820055942" sldId="257"/>
            <ac:spMk id="28" creationId="{AE5F59EB-4C12-02DD-E250-A1D5B85A327D}"/>
          </ac:spMkLst>
        </pc:spChg>
        <pc:spChg chg="add mod">
          <ac:chgData name="amitkumar97171945@outlook.com" userId="07f38cb4de95a340" providerId="LiveId" clId="{1AA5E9D8-8B8D-4CD3-8FF6-B3AC315A7239}" dt="2024-01-11T09:21:09.493" v="1432" actId="1076"/>
          <ac:spMkLst>
            <pc:docMk/>
            <pc:sldMk cId="2820055942" sldId="257"/>
            <ac:spMk id="30" creationId="{54C7598E-2538-BAAB-C69F-5B45C8F99EC0}"/>
          </ac:spMkLst>
        </pc:spChg>
        <pc:picChg chg="add mod">
          <ac:chgData name="amitkumar97171945@outlook.com" userId="07f38cb4de95a340" providerId="LiveId" clId="{1AA5E9D8-8B8D-4CD3-8FF6-B3AC315A7239}" dt="2024-01-11T09:17:38.920" v="1313" actId="1076"/>
          <ac:picMkLst>
            <pc:docMk/>
            <pc:sldMk cId="2820055942" sldId="257"/>
            <ac:picMk id="3" creationId="{B0A87753-B621-9FEF-EE36-068D89ED818F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19:09:23.762" v="181" actId="14100"/>
        <pc:sldMkLst>
          <pc:docMk/>
          <pc:sldMk cId="922263906" sldId="258"/>
        </pc:sldMkLst>
        <pc:spChg chg="del">
          <ac:chgData name="amitkumar97171945@outlook.com" userId="07f38cb4de95a340" providerId="LiveId" clId="{1AA5E9D8-8B8D-4CD3-8FF6-B3AC315A7239}" dt="2024-01-10T19:08:22.365" v="176" actId="478"/>
          <ac:spMkLst>
            <pc:docMk/>
            <pc:sldMk cId="922263906" sldId="258"/>
            <ac:spMk id="2" creationId="{1D1C931F-DAB6-7D55-E5C0-3E75B74D3221}"/>
          </ac:spMkLst>
        </pc:spChg>
        <pc:spChg chg="del">
          <ac:chgData name="amitkumar97171945@outlook.com" userId="07f38cb4de95a340" providerId="LiveId" clId="{1AA5E9D8-8B8D-4CD3-8FF6-B3AC315A7239}" dt="2024-01-10T19:08:17.778" v="175" actId="478"/>
          <ac:spMkLst>
            <pc:docMk/>
            <pc:sldMk cId="922263906" sldId="258"/>
            <ac:spMk id="3" creationId="{490586C8-F111-22F8-DED9-EDADC34C5FCD}"/>
          </ac:spMkLst>
        </pc:spChg>
        <pc:picChg chg="add mod">
          <ac:chgData name="amitkumar97171945@outlook.com" userId="07f38cb4de95a340" providerId="LiveId" clId="{1AA5E9D8-8B8D-4CD3-8FF6-B3AC315A7239}" dt="2024-01-10T19:09:23.762" v="181" actId="14100"/>
          <ac:picMkLst>
            <pc:docMk/>
            <pc:sldMk cId="922263906" sldId="258"/>
            <ac:picMk id="5" creationId="{714EEEA6-8BBA-1D68-935D-2D5F6D08021E}"/>
          </ac:picMkLst>
        </pc:picChg>
      </pc:sldChg>
      <pc:sldChg chg="new del">
        <pc:chgData name="amitkumar97171945@outlook.com" userId="07f38cb4de95a340" providerId="LiveId" clId="{1AA5E9D8-8B8D-4CD3-8FF6-B3AC315A7239}" dt="2024-01-10T15:38:28.364" v="161" actId="47"/>
        <pc:sldMkLst>
          <pc:docMk/>
          <pc:sldMk cId="1626822936" sldId="258"/>
        </pc:sldMkLst>
      </pc:sldChg>
      <pc:sldChg chg="addSp delSp modSp new mod">
        <pc:chgData name="amitkumar97171945@outlook.com" userId="07f38cb4de95a340" providerId="LiveId" clId="{1AA5E9D8-8B8D-4CD3-8FF6-B3AC315A7239}" dt="2024-01-10T19:11:05.264" v="188" actId="14100"/>
        <pc:sldMkLst>
          <pc:docMk/>
          <pc:sldMk cId="3956260280" sldId="259"/>
        </pc:sldMkLst>
        <pc:spChg chg="del">
          <ac:chgData name="amitkumar97171945@outlook.com" userId="07f38cb4de95a340" providerId="LiveId" clId="{1AA5E9D8-8B8D-4CD3-8FF6-B3AC315A7239}" dt="2024-01-10T19:10:27.805" v="183" actId="478"/>
          <ac:spMkLst>
            <pc:docMk/>
            <pc:sldMk cId="3956260280" sldId="259"/>
            <ac:spMk id="2" creationId="{84A37D3B-A760-28D4-D9CA-3CF619F8512C}"/>
          </ac:spMkLst>
        </pc:spChg>
        <pc:spChg chg="del">
          <ac:chgData name="amitkumar97171945@outlook.com" userId="07f38cb4de95a340" providerId="LiveId" clId="{1AA5E9D8-8B8D-4CD3-8FF6-B3AC315A7239}" dt="2024-01-10T19:10:24.843" v="182" actId="478"/>
          <ac:spMkLst>
            <pc:docMk/>
            <pc:sldMk cId="3956260280" sldId="259"/>
            <ac:spMk id="3" creationId="{29913185-2F5E-34CC-09CA-328730B850DD}"/>
          </ac:spMkLst>
        </pc:spChg>
        <pc:picChg chg="add mod">
          <ac:chgData name="amitkumar97171945@outlook.com" userId="07f38cb4de95a340" providerId="LiveId" clId="{1AA5E9D8-8B8D-4CD3-8FF6-B3AC315A7239}" dt="2024-01-10T19:11:05.264" v="188" actId="14100"/>
          <ac:picMkLst>
            <pc:docMk/>
            <pc:sldMk cId="3956260280" sldId="259"/>
            <ac:picMk id="5" creationId="{2E279C16-935D-04EA-D191-4847CB758751}"/>
          </ac:picMkLst>
        </pc:picChg>
      </pc:sldChg>
      <pc:sldChg chg="addSp delSp modSp new del mod">
        <pc:chgData name="amitkumar97171945@outlook.com" userId="07f38cb4de95a340" providerId="LiveId" clId="{1AA5E9D8-8B8D-4CD3-8FF6-B3AC315A7239}" dt="2024-01-10T19:43:47.981" v="291" actId="47"/>
        <pc:sldMkLst>
          <pc:docMk/>
          <pc:sldMk cId="1480567141" sldId="260"/>
        </pc:sldMkLst>
        <pc:spChg chg="del">
          <ac:chgData name="amitkumar97171945@outlook.com" userId="07f38cb4de95a340" providerId="LiveId" clId="{1AA5E9D8-8B8D-4CD3-8FF6-B3AC315A7239}" dt="2024-01-10T19:11:20.581" v="190" actId="478"/>
          <ac:spMkLst>
            <pc:docMk/>
            <pc:sldMk cId="1480567141" sldId="260"/>
            <ac:spMk id="2" creationId="{40261C67-0CE7-D137-C528-68A104049157}"/>
          </ac:spMkLst>
        </pc:spChg>
        <pc:spChg chg="del">
          <ac:chgData name="amitkumar97171945@outlook.com" userId="07f38cb4de95a340" providerId="LiveId" clId="{1AA5E9D8-8B8D-4CD3-8FF6-B3AC315A7239}" dt="2024-01-10T19:11:17.294" v="189" actId="478"/>
          <ac:spMkLst>
            <pc:docMk/>
            <pc:sldMk cId="1480567141" sldId="260"/>
            <ac:spMk id="3" creationId="{24946032-0E1E-CE6B-D630-F68F37B196F9}"/>
          </ac:spMkLst>
        </pc:spChg>
        <pc:picChg chg="add mod">
          <ac:chgData name="amitkumar97171945@outlook.com" userId="07f38cb4de95a340" providerId="LiveId" clId="{1AA5E9D8-8B8D-4CD3-8FF6-B3AC315A7239}" dt="2024-01-10T19:12:43.486" v="195" actId="14100"/>
          <ac:picMkLst>
            <pc:docMk/>
            <pc:sldMk cId="1480567141" sldId="260"/>
            <ac:picMk id="5" creationId="{F5A25E22-4694-D902-2FFB-2F847F1388C2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19:18:18.309" v="202" actId="14100"/>
        <pc:sldMkLst>
          <pc:docMk/>
          <pc:sldMk cId="2538339637" sldId="261"/>
        </pc:sldMkLst>
        <pc:spChg chg="del">
          <ac:chgData name="amitkumar97171945@outlook.com" userId="07f38cb4de95a340" providerId="LiveId" clId="{1AA5E9D8-8B8D-4CD3-8FF6-B3AC315A7239}" dt="2024-01-10T19:13:06.609" v="197" actId="478"/>
          <ac:spMkLst>
            <pc:docMk/>
            <pc:sldMk cId="2538339637" sldId="261"/>
            <ac:spMk id="2" creationId="{EB289854-5682-2539-4FD2-8B6DE39E340D}"/>
          </ac:spMkLst>
        </pc:spChg>
        <pc:spChg chg="del">
          <ac:chgData name="amitkumar97171945@outlook.com" userId="07f38cb4de95a340" providerId="LiveId" clId="{1AA5E9D8-8B8D-4CD3-8FF6-B3AC315A7239}" dt="2024-01-10T19:13:03.538" v="196" actId="478"/>
          <ac:spMkLst>
            <pc:docMk/>
            <pc:sldMk cId="2538339637" sldId="261"/>
            <ac:spMk id="3" creationId="{34237C89-0AD7-3763-B27A-D62E3763DB7E}"/>
          </ac:spMkLst>
        </pc:spChg>
        <pc:picChg chg="add mod">
          <ac:chgData name="amitkumar97171945@outlook.com" userId="07f38cb4de95a340" providerId="LiveId" clId="{1AA5E9D8-8B8D-4CD3-8FF6-B3AC315A7239}" dt="2024-01-10T19:18:18.309" v="202" actId="14100"/>
          <ac:picMkLst>
            <pc:docMk/>
            <pc:sldMk cId="2538339637" sldId="261"/>
            <ac:picMk id="5" creationId="{899FE94C-461A-ED21-E416-488804E4B550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0:24:44.633" v="313" actId="14100"/>
        <pc:sldMkLst>
          <pc:docMk/>
          <pc:sldMk cId="804739487" sldId="262"/>
        </pc:sldMkLst>
        <pc:spChg chg="del">
          <ac:chgData name="amitkumar97171945@outlook.com" userId="07f38cb4de95a340" providerId="LiveId" clId="{1AA5E9D8-8B8D-4CD3-8FF6-B3AC315A7239}" dt="2024-01-10T19:23:56.896" v="249" actId="478"/>
          <ac:spMkLst>
            <pc:docMk/>
            <pc:sldMk cId="804739487" sldId="262"/>
            <ac:spMk id="2" creationId="{3C667046-58CB-70EE-602B-439AA512C70F}"/>
          </ac:spMkLst>
        </pc:spChg>
        <pc:spChg chg="del">
          <ac:chgData name="amitkumar97171945@outlook.com" userId="07f38cb4de95a340" providerId="LiveId" clId="{1AA5E9D8-8B8D-4CD3-8FF6-B3AC315A7239}" dt="2024-01-10T19:23:53.055" v="248" actId="478"/>
          <ac:spMkLst>
            <pc:docMk/>
            <pc:sldMk cId="804739487" sldId="262"/>
            <ac:spMk id="3" creationId="{D670F793-368F-31FF-E9F1-9FF7F20BAFA1}"/>
          </ac:spMkLst>
        </pc:spChg>
        <pc:picChg chg="add del mod">
          <ac:chgData name="amitkumar97171945@outlook.com" userId="07f38cb4de95a340" providerId="LiveId" clId="{1AA5E9D8-8B8D-4CD3-8FF6-B3AC315A7239}" dt="2024-01-10T20:21:11.947" v="293" actId="478"/>
          <ac:picMkLst>
            <pc:docMk/>
            <pc:sldMk cId="804739487" sldId="262"/>
            <ac:picMk id="5" creationId="{24095399-6FB4-F7B7-0AB6-D15A564630F2}"/>
          </ac:picMkLst>
        </pc:picChg>
        <pc:picChg chg="add mod">
          <ac:chgData name="amitkumar97171945@outlook.com" userId="07f38cb4de95a340" providerId="LiveId" clId="{1AA5E9D8-8B8D-4CD3-8FF6-B3AC315A7239}" dt="2024-01-10T20:23:10.100" v="306" actId="1076"/>
          <ac:picMkLst>
            <pc:docMk/>
            <pc:sldMk cId="804739487" sldId="262"/>
            <ac:picMk id="7" creationId="{1796FAF7-91CB-41EF-B5E7-F50654137FED}"/>
          </ac:picMkLst>
        </pc:picChg>
        <pc:picChg chg="add mod ord">
          <ac:chgData name="amitkumar97171945@outlook.com" userId="07f38cb4de95a340" providerId="LiveId" clId="{1AA5E9D8-8B8D-4CD3-8FF6-B3AC315A7239}" dt="2024-01-10T20:24:44.633" v="313" actId="14100"/>
          <ac:picMkLst>
            <pc:docMk/>
            <pc:sldMk cId="804739487" sldId="262"/>
            <ac:picMk id="9" creationId="{1E5A936A-3AD7-D7C8-87DA-91DA2DB71B0F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0:27:38.173" v="323" actId="1036"/>
        <pc:sldMkLst>
          <pc:docMk/>
          <pc:sldMk cId="1890351636" sldId="263"/>
        </pc:sldMkLst>
        <pc:spChg chg="del">
          <ac:chgData name="amitkumar97171945@outlook.com" userId="07f38cb4de95a340" providerId="LiveId" clId="{1AA5E9D8-8B8D-4CD3-8FF6-B3AC315A7239}" dt="2024-01-10T20:25:18.284" v="315" actId="478"/>
          <ac:spMkLst>
            <pc:docMk/>
            <pc:sldMk cId="1890351636" sldId="263"/>
            <ac:spMk id="2" creationId="{BF47463D-0FA5-E89B-6F98-5A667A43BBFF}"/>
          </ac:spMkLst>
        </pc:spChg>
        <pc:spChg chg="del">
          <ac:chgData name="amitkumar97171945@outlook.com" userId="07f38cb4de95a340" providerId="LiveId" clId="{1AA5E9D8-8B8D-4CD3-8FF6-B3AC315A7239}" dt="2024-01-10T20:25:15.024" v="314" actId="478"/>
          <ac:spMkLst>
            <pc:docMk/>
            <pc:sldMk cId="1890351636" sldId="263"/>
            <ac:spMk id="3" creationId="{59774130-6099-BE7B-4D0C-A4C9C3E80D86}"/>
          </ac:spMkLst>
        </pc:spChg>
        <pc:picChg chg="add mod">
          <ac:chgData name="amitkumar97171945@outlook.com" userId="07f38cb4de95a340" providerId="LiveId" clId="{1AA5E9D8-8B8D-4CD3-8FF6-B3AC315A7239}" dt="2024-01-10T20:27:38.173" v="323" actId="1036"/>
          <ac:picMkLst>
            <pc:docMk/>
            <pc:sldMk cId="1890351636" sldId="263"/>
            <ac:picMk id="5" creationId="{B0EB6641-7DC1-071C-2840-D82C365E1D61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0:29:17.366" v="331" actId="14100"/>
        <pc:sldMkLst>
          <pc:docMk/>
          <pc:sldMk cId="2392007748" sldId="264"/>
        </pc:sldMkLst>
        <pc:spChg chg="del">
          <ac:chgData name="amitkumar97171945@outlook.com" userId="07f38cb4de95a340" providerId="LiveId" clId="{1AA5E9D8-8B8D-4CD3-8FF6-B3AC315A7239}" dt="2024-01-10T20:27:51.920" v="325" actId="478"/>
          <ac:spMkLst>
            <pc:docMk/>
            <pc:sldMk cId="2392007748" sldId="264"/>
            <ac:spMk id="2" creationId="{C6AE7D0A-C1B1-D2D4-E701-11A008569636}"/>
          </ac:spMkLst>
        </pc:spChg>
        <pc:spChg chg="del">
          <ac:chgData name="amitkumar97171945@outlook.com" userId="07f38cb4de95a340" providerId="LiveId" clId="{1AA5E9D8-8B8D-4CD3-8FF6-B3AC315A7239}" dt="2024-01-10T20:27:48.967" v="324" actId="478"/>
          <ac:spMkLst>
            <pc:docMk/>
            <pc:sldMk cId="2392007748" sldId="264"/>
            <ac:spMk id="3" creationId="{1E0F2933-5F07-39AD-0F3F-B8F09D556C56}"/>
          </ac:spMkLst>
        </pc:spChg>
        <pc:picChg chg="add mod">
          <ac:chgData name="amitkumar97171945@outlook.com" userId="07f38cb4de95a340" providerId="LiveId" clId="{1AA5E9D8-8B8D-4CD3-8FF6-B3AC315A7239}" dt="2024-01-10T20:29:17.366" v="331" actId="14100"/>
          <ac:picMkLst>
            <pc:docMk/>
            <pc:sldMk cId="2392007748" sldId="264"/>
            <ac:picMk id="5" creationId="{700A0244-CC56-85FC-C56D-BD0B4E0456BB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0:43:55.733" v="338" actId="14100"/>
        <pc:sldMkLst>
          <pc:docMk/>
          <pc:sldMk cId="2703643000" sldId="265"/>
        </pc:sldMkLst>
        <pc:spChg chg="del">
          <ac:chgData name="amitkumar97171945@outlook.com" userId="07f38cb4de95a340" providerId="LiveId" clId="{1AA5E9D8-8B8D-4CD3-8FF6-B3AC315A7239}" dt="2024-01-10T20:29:45.378" v="333" actId="478"/>
          <ac:spMkLst>
            <pc:docMk/>
            <pc:sldMk cId="2703643000" sldId="265"/>
            <ac:spMk id="2" creationId="{A6F7678B-2C6F-22FC-B9C9-9419B9A4A71F}"/>
          </ac:spMkLst>
        </pc:spChg>
        <pc:spChg chg="del">
          <ac:chgData name="amitkumar97171945@outlook.com" userId="07f38cb4de95a340" providerId="LiveId" clId="{1AA5E9D8-8B8D-4CD3-8FF6-B3AC315A7239}" dt="2024-01-10T20:29:41.443" v="332" actId="478"/>
          <ac:spMkLst>
            <pc:docMk/>
            <pc:sldMk cId="2703643000" sldId="265"/>
            <ac:spMk id="3" creationId="{855DEF4F-8AFC-B736-A5BA-188767F766A4}"/>
          </ac:spMkLst>
        </pc:spChg>
        <pc:picChg chg="add mod">
          <ac:chgData name="amitkumar97171945@outlook.com" userId="07f38cb4de95a340" providerId="LiveId" clId="{1AA5E9D8-8B8D-4CD3-8FF6-B3AC315A7239}" dt="2024-01-10T20:43:55.733" v="338" actId="14100"/>
          <ac:picMkLst>
            <pc:docMk/>
            <pc:sldMk cId="2703643000" sldId="265"/>
            <ac:picMk id="5" creationId="{32273EE3-4875-D2AA-186F-022467B6F2DB}"/>
          </ac:picMkLst>
        </pc:picChg>
      </pc:sldChg>
      <pc:sldChg chg="addSp delSp modSp new del mod">
        <pc:chgData name="amitkumar97171945@outlook.com" userId="07f38cb4de95a340" providerId="LiveId" clId="{1AA5E9D8-8B8D-4CD3-8FF6-B3AC315A7239}" dt="2024-01-10T21:47:56.689" v="381" actId="47"/>
        <pc:sldMkLst>
          <pc:docMk/>
          <pc:sldMk cId="3235792946" sldId="266"/>
        </pc:sldMkLst>
        <pc:spChg chg="del">
          <ac:chgData name="amitkumar97171945@outlook.com" userId="07f38cb4de95a340" providerId="LiveId" clId="{1AA5E9D8-8B8D-4CD3-8FF6-B3AC315A7239}" dt="2024-01-10T20:44:13.946" v="340" actId="478"/>
          <ac:spMkLst>
            <pc:docMk/>
            <pc:sldMk cId="3235792946" sldId="266"/>
            <ac:spMk id="2" creationId="{F7344E39-7933-9439-69E8-08B219937718}"/>
          </ac:spMkLst>
        </pc:spChg>
        <pc:spChg chg="del">
          <ac:chgData name="amitkumar97171945@outlook.com" userId="07f38cb4de95a340" providerId="LiveId" clId="{1AA5E9D8-8B8D-4CD3-8FF6-B3AC315A7239}" dt="2024-01-10T20:44:11.180" v="339" actId="478"/>
          <ac:spMkLst>
            <pc:docMk/>
            <pc:sldMk cId="3235792946" sldId="266"/>
            <ac:spMk id="3" creationId="{0245333A-B020-5454-91AA-2FBE53FEE9D1}"/>
          </ac:spMkLst>
        </pc:spChg>
        <pc:picChg chg="add mod">
          <ac:chgData name="amitkumar97171945@outlook.com" userId="07f38cb4de95a340" providerId="LiveId" clId="{1AA5E9D8-8B8D-4CD3-8FF6-B3AC315A7239}" dt="2024-01-10T20:56:00.982" v="360" actId="14100"/>
          <ac:picMkLst>
            <pc:docMk/>
            <pc:sldMk cId="3235792946" sldId="266"/>
            <ac:picMk id="5" creationId="{9415DECB-0BC2-9CC0-A271-1777510FAC34}"/>
          </ac:picMkLst>
        </pc:picChg>
        <pc:picChg chg="add del mod">
          <ac:chgData name="amitkumar97171945@outlook.com" userId="07f38cb4de95a340" providerId="LiveId" clId="{1AA5E9D8-8B8D-4CD3-8FF6-B3AC315A7239}" dt="2024-01-10T20:55:51.389" v="359" actId="478"/>
          <ac:picMkLst>
            <pc:docMk/>
            <pc:sldMk cId="3235792946" sldId="266"/>
            <ac:picMk id="7" creationId="{6B9C2000-C65C-5C9B-912D-E875A87DE16C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1:52:11.215" v="408" actId="1076"/>
        <pc:sldMkLst>
          <pc:docMk/>
          <pc:sldMk cId="1186206222" sldId="267"/>
        </pc:sldMkLst>
        <pc:spChg chg="del">
          <ac:chgData name="amitkumar97171945@outlook.com" userId="07f38cb4de95a340" providerId="LiveId" clId="{1AA5E9D8-8B8D-4CD3-8FF6-B3AC315A7239}" dt="2024-01-10T21:40:00.679" v="362" actId="478"/>
          <ac:spMkLst>
            <pc:docMk/>
            <pc:sldMk cId="1186206222" sldId="267"/>
            <ac:spMk id="2" creationId="{3F0A7F8C-3BF7-F182-0642-92DEDAC6B6A4}"/>
          </ac:spMkLst>
        </pc:spChg>
        <pc:spChg chg="del">
          <ac:chgData name="amitkumar97171945@outlook.com" userId="07f38cb4de95a340" providerId="LiveId" clId="{1AA5E9D8-8B8D-4CD3-8FF6-B3AC315A7239}" dt="2024-01-10T21:39:57.480" v="361" actId="478"/>
          <ac:spMkLst>
            <pc:docMk/>
            <pc:sldMk cId="1186206222" sldId="267"/>
            <ac:spMk id="3" creationId="{3F8B8E4C-FA5E-D11B-7B59-CBD80475A6B5}"/>
          </ac:spMkLst>
        </pc:spChg>
        <pc:picChg chg="add del mod">
          <ac:chgData name="amitkumar97171945@outlook.com" userId="07f38cb4de95a340" providerId="LiveId" clId="{1AA5E9D8-8B8D-4CD3-8FF6-B3AC315A7239}" dt="2024-01-10T21:47:51.314" v="379" actId="478"/>
          <ac:picMkLst>
            <pc:docMk/>
            <pc:sldMk cId="1186206222" sldId="267"/>
            <ac:picMk id="5" creationId="{8F9CCF14-57BA-4BEB-0FAD-0103FA55F65C}"/>
          </ac:picMkLst>
        </pc:picChg>
        <pc:picChg chg="add del mod">
          <ac:chgData name="amitkumar97171945@outlook.com" userId="07f38cb4de95a340" providerId="LiveId" clId="{1AA5E9D8-8B8D-4CD3-8FF6-B3AC315A7239}" dt="2024-01-10T21:47:53.385" v="380" actId="478"/>
          <ac:picMkLst>
            <pc:docMk/>
            <pc:sldMk cId="1186206222" sldId="267"/>
            <ac:picMk id="7" creationId="{7C727CBA-9271-1BD5-AAFF-43DC8D6F0B84}"/>
          </ac:picMkLst>
        </pc:picChg>
        <pc:picChg chg="add mod">
          <ac:chgData name="amitkumar97171945@outlook.com" userId="07f38cb4de95a340" providerId="LiveId" clId="{1AA5E9D8-8B8D-4CD3-8FF6-B3AC315A7239}" dt="2024-01-10T21:49:00.599" v="386" actId="1076"/>
          <ac:picMkLst>
            <pc:docMk/>
            <pc:sldMk cId="1186206222" sldId="267"/>
            <ac:picMk id="9" creationId="{9A30E8BA-48DF-8F01-4446-B969457625E9}"/>
          </ac:picMkLst>
        </pc:picChg>
        <pc:picChg chg="add mod">
          <ac:chgData name="amitkumar97171945@outlook.com" userId="07f38cb4de95a340" providerId="LiveId" clId="{1AA5E9D8-8B8D-4CD3-8FF6-B3AC315A7239}" dt="2024-01-10T21:51:36.920" v="407" actId="1076"/>
          <ac:picMkLst>
            <pc:docMk/>
            <pc:sldMk cId="1186206222" sldId="267"/>
            <ac:picMk id="11" creationId="{62C9704C-8DC5-2479-5321-D1683A4EF0B6}"/>
          </ac:picMkLst>
        </pc:picChg>
        <pc:picChg chg="add mod">
          <ac:chgData name="amitkumar97171945@outlook.com" userId="07f38cb4de95a340" providerId="LiveId" clId="{1AA5E9D8-8B8D-4CD3-8FF6-B3AC315A7239}" dt="2024-01-10T21:52:11.215" v="408" actId="1076"/>
          <ac:picMkLst>
            <pc:docMk/>
            <pc:sldMk cId="1186206222" sldId="267"/>
            <ac:picMk id="13" creationId="{778C5482-0B3E-F791-F8E4-5CDE4AEA8333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1:55:23.178" v="415" actId="14100"/>
        <pc:sldMkLst>
          <pc:docMk/>
          <pc:sldMk cId="61690581" sldId="268"/>
        </pc:sldMkLst>
        <pc:spChg chg="del">
          <ac:chgData name="amitkumar97171945@outlook.com" userId="07f38cb4de95a340" providerId="LiveId" clId="{1AA5E9D8-8B8D-4CD3-8FF6-B3AC315A7239}" dt="2024-01-10T21:53:00.259" v="410" actId="478"/>
          <ac:spMkLst>
            <pc:docMk/>
            <pc:sldMk cId="61690581" sldId="268"/>
            <ac:spMk id="2" creationId="{E6FC5E39-35FC-7E65-A4AD-0E564C338E9A}"/>
          </ac:spMkLst>
        </pc:spChg>
        <pc:spChg chg="del">
          <ac:chgData name="amitkumar97171945@outlook.com" userId="07f38cb4de95a340" providerId="LiveId" clId="{1AA5E9D8-8B8D-4CD3-8FF6-B3AC315A7239}" dt="2024-01-10T21:52:56.496" v="409" actId="478"/>
          <ac:spMkLst>
            <pc:docMk/>
            <pc:sldMk cId="61690581" sldId="268"/>
            <ac:spMk id="3" creationId="{DC7D1E36-3EF0-D8F0-FF27-AEF537108769}"/>
          </ac:spMkLst>
        </pc:spChg>
        <pc:picChg chg="add mod">
          <ac:chgData name="amitkumar97171945@outlook.com" userId="07f38cb4de95a340" providerId="LiveId" clId="{1AA5E9D8-8B8D-4CD3-8FF6-B3AC315A7239}" dt="2024-01-10T21:55:23.178" v="415" actId="14100"/>
          <ac:picMkLst>
            <pc:docMk/>
            <pc:sldMk cId="61690581" sldId="268"/>
            <ac:picMk id="5" creationId="{D3C50118-CF3C-712B-32D4-FF938ED33E7C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2:44:08.815" v="423" actId="1036"/>
        <pc:sldMkLst>
          <pc:docMk/>
          <pc:sldMk cId="661108881" sldId="269"/>
        </pc:sldMkLst>
        <pc:spChg chg="del">
          <ac:chgData name="amitkumar97171945@outlook.com" userId="07f38cb4de95a340" providerId="LiveId" clId="{1AA5E9D8-8B8D-4CD3-8FF6-B3AC315A7239}" dt="2024-01-10T21:55:35.601" v="417" actId="478"/>
          <ac:spMkLst>
            <pc:docMk/>
            <pc:sldMk cId="661108881" sldId="269"/>
            <ac:spMk id="2" creationId="{FCFDE9F9-D1C9-71D2-7784-1BC18163069C}"/>
          </ac:spMkLst>
        </pc:spChg>
        <pc:spChg chg="del">
          <ac:chgData name="amitkumar97171945@outlook.com" userId="07f38cb4de95a340" providerId="LiveId" clId="{1AA5E9D8-8B8D-4CD3-8FF6-B3AC315A7239}" dt="2024-01-10T21:55:32.119" v="416" actId="478"/>
          <ac:spMkLst>
            <pc:docMk/>
            <pc:sldMk cId="661108881" sldId="269"/>
            <ac:spMk id="3" creationId="{4CD052A0-CED6-8F7A-C9A4-05944586F9C2}"/>
          </ac:spMkLst>
        </pc:spChg>
        <pc:picChg chg="add mod">
          <ac:chgData name="amitkumar97171945@outlook.com" userId="07f38cb4de95a340" providerId="LiveId" clId="{1AA5E9D8-8B8D-4CD3-8FF6-B3AC315A7239}" dt="2024-01-10T22:44:08.815" v="423" actId="1036"/>
          <ac:picMkLst>
            <pc:docMk/>
            <pc:sldMk cId="661108881" sldId="269"/>
            <ac:picMk id="5" creationId="{8A3A3970-12D2-7478-65FA-AEADF53F3B4A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2:49:04.645" v="449" actId="14100"/>
        <pc:sldMkLst>
          <pc:docMk/>
          <pc:sldMk cId="3041061103" sldId="270"/>
        </pc:sldMkLst>
        <pc:spChg chg="del">
          <ac:chgData name="amitkumar97171945@outlook.com" userId="07f38cb4de95a340" providerId="LiveId" clId="{1AA5E9D8-8B8D-4CD3-8FF6-B3AC315A7239}" dt="2024-01-10T22:44:22.898" v="425" actId="478"/>
          <ac:spMkLst>
            <pc:docMk/>
            <pc:sldMk cId="3041061103" sldId="270"/>
            <ac:spMk id="2" creationId="{889E5EF2-B6C2-33D1-D4D2-030A4EE835D6}"/>
          </ac:spMkLst>
        </pc:spChg>
        <pc:spChg chg="del">
          <ac:chgData name="amitkumar97171945@outlook.com" userId="07f38cb4de95a340" providerId="LiveId" clId="{1AA5E9D8-8B8D-4CD3-8FF6-B3AC315A7239}" dt="2024-01-10T22:44:19.661" v="424" actId="478"/>
          <ac:spMkLst>
            <pc:docMk/>
            <pc:sldMk cId="3041061103" sldId="270"/>
            <ac:spMk id="3" creationId="{27069FB1-53AA-4BC2-FD88-3D66F5FE6FA0}"/>
          </ac:spMkLst>
        </pc:spChg>
        <pc:picChg chg="add mod">
          <ac:chgData name="amitkumar97171945@outlook.com" userId="07f38cb4de95a340" providerId="LiveId" clId="{1AA5E9D8-8B8D-4CD3-8FF6-B3AC315A7239}" dt="2024-01-10T22:45:58.663" v="434" actId="1076"/>
          <ac:picMkLst>
            <pc:docMk/>
            <pc:sldMk cId="3041061103" sldId="270"/>
            <ac:picMk id="5" creationId="{0F1FB0EB-EB79-FA5E-D111-ABCF8B358B24}"/>
          </ac:picMkLst>
        </pc:picChg>
        <pc:picChg chg="add mod">
          <ac:chgData name="amitkumar97171945@outlook.com" userId="07f38cb4de95a340" providerId="LiveId" clId="{1AA5E9D8-8B8D-4CD3-8FF6-B3AC315A7239}" dt="2024-01-10T22:47:20.923" v="439" actId="1076"/>
          <ac:picMkLst>
            <pc:docMk/>
            <pc:sldMk cId="3041061103" sldId="270"/>
            <ac:picMk id="7" creationId="{A72BCB28-D4D0-F7E8-B705-AC3EFCD356F4}"/>
          </ac:picMkLst>
        </pc:picChg>
        <pc:picChg chg="add mod">
          <ac:chgData name="amitkumar97171945@outlook.com" userId="07f38cb4de95a340" providerId="LiveId" clId="{1AA5E9D8-8B8D-4CD3-8FF6-B3AC315A7239}" dt="2024-01-10T22:49:04.645" v="449" actId="14100"/>
          <ac:picMkLst>
            <pc:docMk/>
            <pc:sldMk cId="3041061103" sldId="270"/>
            <ac:picMk id="8" creationId="{122CE9CD-9636-5FF7-9692-DE4E3AF11895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19:34:01.852" v="290" actId="14100"/>
        <pc:sldMkLst>
          <pc:docMk/>
          <pc:sldMk cId="1201805753" sldId="271"/>
        </pc:sldMkLst>
        <pc:spChg chg="mod">
          <ac:chgData name="amitkumar97171945@outlook.com" userId="07f38cb4de95a340" providerId="LiveId" clId="{1AA5E9D8-8B8D-4CD3-8FF6-B3AC315A7239}" dt="2024-01-10T19:33:03.438" v="284" actId="2711"/>
          <ac:spMkLst>
            <pc:docMk/>
            <pc:sldMk cId="1201805753" sldId="271"/>
            <ac:spMk id="2" creationId="{793A64EC-1537-43CE-A374-B015F4242A32}"/>
          </ac:spMkLst>
        </pc:spChg>
        <pc:spChg chg="del">
          <ac:chgData name="amitkumar97171945@outlook.com" userId="07f38cb4de95a340" providerId="LiveId" clId="{1AA5E9D8-8B8D-4CD3-8FF6-B3AC315A7239}" dt="2024-01-10T19:31:43.448" v="251" actId="478"/>
          <ac:spMkLst>
            <pc:docMk/>
            <pc:sldMk cId="1201805753" sldId="271"/>
            <ac:spMk id="3" creationId="{1BAE4455-B082-F194-1FCC-7CD8A2C4A285}"/>
          </ac:spMkLst>
        </pc:spChg>
        <pc:picChg chg="add mod">
          <ac:chgData name="amitkumar97171945@outlook.com" userId="07f38cb4de95a340" providerId="LiveId" clId="{1AA5E9D8-8B8D-4CD3-8FF6-B3AC315A7239}" dt="2024-01-10T19:34:01.852" v="290" actId="14100"/>
          <ac:picMkLst>
            <pc:docMk/>
            <pc:sldMk cId="1201805753" sldId="271"/>
            <ac:picMk id="5" creationId="{0F767B57-6C54-DC44-38C7-006C19B96340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3:04:08.266" v="625" actId="1036"/>
        <pc:sldMkLst>
          <pc:docMk/>
          <pc:sldMk cId="3813912186" sldId="272"/>
        </pc:sldMkLst>
        <pc:spChg chg="del">
          <ac:chgData name="amitkumar97171945@outlook.com" userId="07f38cb4de95a340" providerId="LiveId" clId="{1AA5E9D8-8B8D-4CD3-8FF6-B3AC315A7239}" dt="2024-01-10T22:44:41.430" v="432" actId="478"/>
          <ac:spMkLst>
            <pc:docMk/>
            <pc:sldMk cId="3813912186" sldId="272"/>
            <ac:spMk id="2" creationId="{63CA18A4-2E33-E518-1D22-FC5A6BBE7375}"/>
          </ac:spMkLst>
        </pc:spChg>
        <pc:spChg chg="del">
          <ac:chgData name="amitkumar97171945@outlook.com" userId="07f38cb4de95a340" providerId="LiveId" clId="{1AA5E9D8-8B8D-4CD3-8FF6-B3AC315A7239}" dt="2024-01-10T22:44:37.691" v="431" actId="478"/>
          <ac:spMkLst>
            <pc:docMk/>
            <pc:sldMk cId="3813912186" sldId="272"/>
            <ac:spMk id="3" creationId="{366EEA1E-1A2B-5DC9-548F-3170326D4C1D}"/>
          </ac:spMkLst>
        </pc:spChg>
        <pc:picChg chg="add del mod">
          <ac:chgData name="amitkumar97171945@outlook.com" userId="07f38cb4de95a340" providerId="LiveId" clId="{1AA5E9D8-8B8D-4CD3-8FF6-B3AC315A7239}" dt="2024-01-10T22:49:15.286" v="450" actId="478"/>
          <ac:picMkLst>
            <pc:docMk/>
            <pc:sldMk cId="3813912186" sldId="272"/>
            <ac:picMk id="5" creationId="{107CF77D-9FFE-ED4C-4A8F-99E13015E750}"/>
          </ac:picMkLst>
        </pc:picChg>
        <pc:picChg chg="add mod">
          <ac:chgData name="amitkumar97171945@outlook.com" userId="07f38cb4de95a340" providerId="LiveId" clId="{1AA5E9D8-8B8D-4CD3-8FF6-B3AC315A7239}" dt="2024-01-10T23:03:06.540" v="582" actId="14100"/>
          <ac:picMkLst>
            <pc:docMk/>
            <pc:sldMk cId="3813912186" sldId="272"/>
            <ac:picMk id="7" creationId="{7E48D2B9-1849-2AA7-1C08-E8A68A87FF6E}"/>
          </ac:picMkLst>
        </pc:picChg>
        <pc:picChg chg="add mod">
          <ac:chgData name="amitkumar97171945@outlook.com" userId="07f38cb4de95a340" providerId="LiveId" clId="{1AA5E9D8-8B8D-4CD3-8FF6-B3AC315A7239}" dt="2024-01-10T23:03:39.427" v="589" actId="1076"/>
          <ac:picMkLst>
            <pc:docMk/>
            <pc:sldMk cId="3813912186" sldId="272"/>
            <ac:picMk id="9" creationId="{D0F2CCB3-B612-2DFB-3A10-658EF5685897}"/>
          </ac:picMkLst>
        </pc:picChg>
        <pc:picChg chg="add mod">
          <ac:chgData name="amitkumar97171945@outlook.com" userId="07f38cb4de95a340" providerId="LiveId" clId="{1AA5E9D8-8B8D-4CD3-8FF6-B3AC315A7239}" dt="2024-01-10T23:04:08.266" v="625" actId="1036"/>
          <ac:picMkLst>
            <pc:docMk/>
            <pc:sldMk cId="3813912186" sldId="272"/>
            <ac:picMk id="11" creationId="{B0709D55-78AA-A4B5-0242-5ED748A917EE}"/>
          </ac:picMkLst>
        </pc:picChg>
        <pc:picChg chg="add del mod">
          <ac:chgData name="amitkumar97171945@outlook.com" userId="07f38cb4de95a340" providerId="LiveId" clId="{1AA5E9D8-8B8D-4CD3-8FF6-B3AC315A7239}" dt="2024-01-10T23:02:00.617" v="575" actId="478"/>
          <ac:picMkLst>
            <pc:docMk/>
            <pc:sldMk cId="3813912186" sldId="272"/>
            <ac:picMk id="13" creationId="{3601DBC8-355F-B33F-53BC-B94DC61533D0}"/>
          </ac:picMkLst>
        </pc:picChg>
        <pc:picChg chg="add del mod">
          <ac:chgData name="amitkumar97171945@outlook.com" userId="07f38cb4de95a340" providerId="LiveId" clId="{1AA5E9D8-8B8D-4CD3-8FF6-B3AC315A7239}" dt="2024-01-10T22:52:44.026" v="465" actId="478"/>
          <ac:picMkLst>
            <pc:docMk/>
            <pc:sldMk cId="3813912186" sldId="272"/>
            <ac:picMk id="15" creationId="{B3BF6C71-37A0-791A-F101-2E2D0B17B301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3:07:48.225" v="630" actId="14100"/>
        <pc:sldMkLst>
          <pc:docMk/>
          <pc:sldMk cId="2152182175" sldId="273"/>
        </pc:sldMkLst>
        <pc:spChg chg="del">
          <ac:chgData name="amitkumar97171945@outlook.com" userId="07f38cb4de95a340" providerId="LiveId" clId="{1AA5E9D8-8B8D-4CD3-8FF6-B3AC315A7239}" dt="2024-01-10T22:52:26.848" v="462" actId="478"/>
          <ac:spMkLst>
            <pc:docMk/>
            <pc:sldMk cId="2152182175" sldId="273"/>
            <ac:spMk id="2" creationId="{498E0CE0-C181-FF3D-2CAD-75688D07EA99}"/>
          </ac:spMkLst>
        </pc:spChg>
        <pc:spChg chg="del">
          <ac:chgData name="amitkumar97171945@outlook.com" userId="07f38cb4de95a340" providerId="LiveId" clId="{1AA5E9D8-8B8D-4CD3-8FF6-B3AC315A7239}" dt="2024-01-10T22:52:23.314" v="461" actId="478"/>
          <ac:spMkLst>
            <pc:docMk/>
            <pc:sldMk cId="2152182175" sldId="273"/>
            <ac:spMk id="3" creationId="{742B571A-5B21-D5F1-16D0-68542062B05B}"/>
          </ac:spMkLst>
        </pc:spChg>
        <pc:picChg chg="add del mod">
          <ac:chgData name="amitkumar97171945@outlook.com" userId="07f38cb4de95a340" providerId="LiveId" clId="{1AA5E9D8-8B8D-4CD3-8FF6-B3AC315A7239}" dt="2024-01-10T22:56:48.185" v="485" actId="478"/>
          <ac:picMkLst>
            <pc:docMk/>
            <pc:sldMk cId="2152182175" sldId="273"/>
            <ac:picMk id="4" creationId="{6ADB5F05-C6C1-7F1E-22D9-806F85C2A9F7}"/>
          </ac:picMkLst>
        </pc:picChg>
        <pc:picChg chg="add del mod">
          <ac:chgData name="amitkumar97171945@outlook.com" userId="07f38cb4de95a340" providerId="LiveId" clId="{1AA5E9D8-8B8D-4CD3-8FF6-B3AC315A7239}" dt="2024-01-10T22:56:45.725" v="484" actId="478"/>
          <ac:picMkLst>
            <pc:docMk/>
            <pc:sldMk cId="2152182175" sldId="273"/>
            <ac:picMk id="5" creationId="{253EBEC4-6722-3690-5294-D34EB4D3F0A0}"/>
          </ac:picMkLst>
        </pc:picChg>
        <pc:picChg chg="add mod">
          <ac:chgData name="amitkumar97171945@outlook.com" userId="07f38cb4de95a340" providerId="LiveId" clId="{1AA5E9D8-8B8D-4CD3-8FF6-B3AC315A7239}" dt="2024-01-10T23:07:48.225" v="630" actId="14100"/>
          <ac:picMkLst>
            <pc:docMk/>
            <pc:sldMk cId="2152182175" sldId="273"/>
            <ac:picMk id="7" creationId="{39239915-78BB-D66D-F367-8F088D47DEC2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3:14:00.409" v="637" actId="14100"/>
        <pc:sldMkLst>
          <pc:docMk/>
          <pc:sldMk cId="4065989267" sldId="274"/>
        </pc:sldMkLst>
        <pc:spChg chg="del">
          <ac:chgData name="amitkumar97171945@outlook.com" userId="07f38cb4de95a340" providerId="LiveId" clId="{1AA5E9D8-8B8D-4CD3-8FF6-B3AC315A7239}" dt="2024-01-10T23:07:57.491" v="632" actId="478"/>
          <ac:spMkLst>
            <pc:docMk/>
            <pc:sldMk cId="4065989267" sldId="274"/>
            <ac:spMk id="2" creationId="{ADC1C9A9-4C44-3B28-9A27-BCF4D712456E}"/>
          </ac:spMkLst>
        </pc:spChg>
        <pc:spChg chg="del">
          <ac:chgData name="amitkumar97171945@outlook.com" userId="07f38cb4de95a340" providerId="LiveId" clId="{1AA5E9D8-8B8D-4CD3-8FF6-B3AC315A7239}" dt="2024-01-10T23:07:54.453" v="631" actId="478"/>
          <ac:spMkLst>
            <pc:docMk/>
            <pc:sldMk cId="4065989267" sldId="274"/>
            <ac:spMk id="3" creationId="{D853FDF9-D026-EAA0-E3BB-06B79C8DB1A4}"/>
          </ac:spMkLst>
        </pc:spChg>
        <pc:picChg chg="add mod">
          <ac:chgData name="amitkumar97171945@outlook.com" userId="07f38cb4de95a340" providerId="LiveId" clId="{1AA5E9D8-8B8D-4CD3-8FF6-B3AC315A7239}" dt="2024-01-10T23:14:00.409" v="637" actId="14100"/>
          <ac:picMkLst>
            <pc:docMk/>
            <pc:sldMk cId="4065989267" sldId="274"/>
            <ac:picMk id="5" creationId="{F793A2B1-D2D9-8666-4349-6412D4F7111E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3:27:06.398" v="655" actId="14100"/>
        <pc:sldMkLst>
          <pc:docMk/>
          <pc:sldMk cId="2727845118" sldId="275"/>
        </pc:sldMkLst>
        <pc:spChg chg="del">
          <ac:chgData name="amitkumar97171945@outlook.com" userId="07f38cb4de95a340" providerId="LiveId" clId="{1AA5E9D8-8B8D-4CD3-8FF6-B3AC315A7239}" dt="2024-01-10T23:14:11.465" v="639" actId="478"/>
          <ac:spMkLst>
            <pc:docMk/>
            <pc:sldMk cId="2727845118" sldId="275"/>
            <ac:spMk id="2" creationId="{FA017ED6-A860-AD47-318A-0FFAB3BB049A}"/>
          </ac:spMkLst>
        </pc:spChg>
        <pc:spChg chg="del">
          <ac:chgData name="amitkumar97171945@outlook.com" userId="07f38cb4de95a340" providerId="LiveId" clId="{1AA5E9D8-8B8D-4CD3-8FF6-B3AC315A7239}" dt="2024-01-10T23:14:06.184" v="638" actId="478"/>
          <ac:spMkLst>
            <pc:docMk/>
            <pc:sldMk cId="2727845118" sldId="275"/>
            <ac:spMk id="3" creationId="{BA9FA7C7-DDE5-AF35-8762-E05630AF5733}"/>
          </ac:spMkLst>
        </pc:spChg>
        <pc:picChg chg="add mod">
          <ac:chgData name="amitkumar97171945@outlook.com" userId="07f38cb4de95a340" providerId="LiveId" clId="{1AA5E9D8-8B8D-4CD3-8FF6-B3AC315A7239}" dt="2024-01-10T23:25:58.167" v="648" actId="14100"/>
          <ac:picMkLst>
            <pc:docMk/>
            <pc:sldMk cId="2727845118" sldId="275"/>
            <ac:picMk id="5" creationId="{280B9DC9-8130-6CAB-5A87-ED8DE82AD551}"/>
          </ac:picMkLst>
        </pc:picChg>
        <pc:picChg chg="add mod">
          <ac:chgData name="amitkumar97171945@outlook.com" userId="07f38cb4de95a340" providerId="LiveId" clId="{1AA5E9D8-8B8D-4CD3-8FF6-B3AC315A7239}" dt="2024-01-10T23:25:46.898" v="647" actId="14100"/>
          <ac:picMkLst>
            <pc:docMk/>
            <pc:sldMk cId="2727845118" sldId="275"/>
            <ac:picMk id="7" creationId="{9745352D-9F6C-F857-8165-740CD893EFB1}"/>
          </ac:picMkLst>
        </pc:picChg>
        <pc:picChg chg="add mod">
          <ac:chgData name="amitkumar97171945@outlook.com" userId="07f38cb4de95a340" providerId="LiveId" clId="{1AA5E9D8-8B8D-4CD3-8FF6-B3AC315A7239}" dt="2024-01-10T23:27:06.398" v="655" actId="14100"/>
          <ac:picMkLst>
            <pc:docMk/>
            <pc:sldMk cId="2727845118" sldId="275"/>
            <ac:picMk id="9" creationId="{69381615-A8B4-7D97-BBDA-65A67C95CEAD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3:31:16.644" v="682" actId="14100"/>
        <pc:sldMkLst>
          <pc:docMk/>
          <pc:sldMk cId="819024186" sldId="276"/>
        </pc:sldMkLst>
        <pc:spChg chg="del">
          <ac:chgData name="amitkumar97171945@outlook.com" userId="07f38cb4de95a340" providerId="LiveId" clId="{1AA5E9D8-8B8D-4CD3-8FF6-B3AC315A7239}" dt="2024-01-10T23:27:23.464" v="657" actId="478"/>
          <ac:spMkLst>
            <pc:docMk/>
            <pc:sldMk cId="819024186" sldId="276"/>
            <ac:spMk id="2" creationId="{612A5237-F337-381E-09E8-5B47979A0E15}"/>
          </ac:spMkLst>
        </pc:spChg>
        <pc:spChg chg="del">
          <ac:chgData name="amitkumar97171945@outlook.com" userId="07f38cb4de95a340" providerId="LiveId" clId="{1AA5E9D8-8B8D-4CD3-8FF6-B3AC315A7239}" dt="2024-01-10T23:27:19.131" v="656" actId="478"/>
          <ac:spMkLst>
            <pc:docMk/>
            <pc:sldMk cId="819024186" sldId="276"/>
            <ac:spMk id="3" creationId="{D3DBB719-5FA3-4A91-9C65-237B1195666A}"/>
          </ac:spMkLst>
        </pc:spChg>
        <pc:picChg chg="add mod">
          <ac:chgData name="amitkumar97171945@outlook.com" userId="07f38cb4de95a340" providerId="LiveId" clId="{1AA5E9D8-8B8D-4CD3-8FF6-B3AC315A7239}" dt="2024-01-10T23:28:38.420" v="664" actId="14100"/>
          <ac:picMkLst>
            <pc:docMk/>
            <pc:sldMk cId="819024186" sldId="276"/>
            <ac:picMk id="5" creationId="{E66C2424-B099-BFA1-D28D-07B00E8BFF62}"/>
          </ac:picMkLst>
        </pc:picChg>
        <pc:picChg chg="add mod">
          <ac:chgData name="amitkumar97171945@outlook.com" userId="07f38cb4de95a340" providerId="LiveId" clId="{1AA5E9D8-8B8D-4CD3-8FF6-B3AC315A7239}" dt="2024-01-10T23:29:20.780" v="669" actId="14100"/>
          <ac:picMkLst>
            <pc:docMk/>
            <pc:sldMk cId="819024186" sldId="276"/>
            <ac:picMk id="7" creationId="{0A6A9DAD-0A49-B71E-3A08-9C4779B1EEF3}"/>
          </ac:picMkLst>
        </pc:picChg>
        <pc:picChg chg="add mod">
          <ac:chgData name="amitkumar97171945@outlook.com" userId="07f38cb4de95a340" providerId="LiveId" clId="{1AA5E9D8-8B8D-4CD3-8FF6-B3AC315A7239}" dt="2024-01-10T23:31:16.644" v="682" actId="14100"/>
          <ac:picMkLst>
            <pc:docMk/>
            <pc:sldMk cId="819024186" sldId="276"/>
            <ac:picMk id="9" creationId="{30705AB6-E513-E80A-9D2D-CBC25FEFA113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3:00:54.428" v="574" actId="1035"/>
        <pc:sldMkLst>
          <pc:docMk/>
          <pc:sldMk cId="464825172" sldId="277"/>
        </pc:sldMkLst>
        <pc:spChg chg="del">
          <ac:chgData name="amitkumar97171945@outlook.com" userId="07f38cb4de95a340" providerId="LiveId" clId="{1AA5E9D8-8B8D-4CD3-8FF6-B3AC315A7239}" dt="2024-01-10T22:54:34.523" v="472" actId="478"/>
          <ac:spMkLst>
            <pc:docMk/>
            <pc:sldMk cId="464825172" sldId="277"/>
            <ac:spMk id="2" creationId="{3206760F-7B18-61F7-ABCC-097489479F34}"/>
          </ac:spMkLst>
        </pc:spChg>
        <pc:spChg chg="del">
          <ac:chgData name="amitkumar97171945@outlook.com" userId="07f38cb4de95a340" providerId="LiveId" clId="{1AA5E9D8-8B8D-4CD3-8FF6-B3AC315A7239}" dt="2024-01-10T22:54:31.728" v="471" actId="478"/>
          <ac:spMkLst>
            <pc:docMk/>
            <pc:sldMk cId="464825172" sldId="277"/>
            <ac:spMk id="3" creationId="{B7A2A2E4-7C3D-4EF3-0281-3FCDEB3F964A}"/>
          </ac:spMkLst>
        </pc:spChg>
        <pc:picChg chg="add mod ord">
          <ac:chgData name="amitkumar97171945@outlook.com" userId="07f38cb4de95a340" providerId="LiveId" clId="{1AA5E9D8-8B8D-4CD3-8FF6-B3AC315A7239}" dt="2024-01-10T23:00:54.428" v="574" actId="1035"/>
          <ac:picMkLst>
            <pc:docMk/>
            <pc:sldMk cId="464825172" sldId="277"/>
            <ac:picMk id="4" creationId="{6BA51EC6-8BBB-EB55-CA8F-883CDD8F7721}"/>
          </ac:picMkLst>
        </pc:picChg>
        <pc:picChg chg="add mod">
          <ac:chgData name="amitkumar97171945@outlook.com" userId="07f38cb4de95a340" providerId="LiveId" clId="{1AA5E9D8-8B8D-4CD3-8FF6-B3AC315A7239}" dt="2024-01-10T22:59:35.647" v="545" actId="1076"/>
          <ac:picMkLst>
            <pc:docMk/>
            <pc:sldMk cId="464825172" sldId="277"/>
            <ac:picMk id="6" creationId="{FCA9AE2D-8063-4123-1374-5178D96227D3}"/>
          </ac:picMkLst>
        </pc:picChg>
        <pc:picChg chg="add mod">
          <ac:chgData name="amitkumar97171945@outlook.com" userId="07f38cb4de95a340" providerId="LiveId" clId="{1AA5E9D8-8B8D-4CD3-8FF6-B3AC315A7239}" dt="2024-01-10T23:00:09.182" v="548" actId="14100"/>
          <ac:picMkLst>
            <pc:docMk/>
            <pc:sldMk cId="464825172" sldId="277"/>
            <ac:picMk id="8" creationId="{4BAAB73D-B508-3D7C-8B3F-59B05868609B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3:32:06.405" v="686" actId="14100"/>
        <pc:sldMkLst>
          <pc:docMk/>
          <pc:sldMk cId="3547189178" sldId="278"/>
        </pc:sldMkLst>
        <pc:spChg chg="del">
          <ac:chgData name="amitkumar97171945@outlook.com" userId="07f38cb4de95a340" providerId="LiveId" clId="{1AA5E9D8-8B8D-4CD3-8FF6-B3AC315A7239}" dt="2024-01-10T23:29:50.115" v="674" actId="478"/>
          <ac:spMkLst>
            <pc:docMk/>
            <pc:sldMk cId="3547189178" sldId="278"/>
            <ac:spMk id="2" creationId="{0AA64C84-FDC0-7355-32BE-B81564918DA8}"/>
          </ac:spMkLst>
        </pc:spChg>
        <pc:spChg chg="del">
          <ac:chgData name="amitkumar97171945@outlook.com" userId="07f38cb4de95a340" providerId="LiveId" clId="{1AA5E9D8-8B8D-4CD3-8FF6-B3AC315A7239}" dt="2024-01-10T23:29:54.257" v="675" actId="478"/>
          <ac:spMkLst>
            <pc:docMk/>
            <pc:sldMk cId="3547189178" sldId="278"/>
            <ac:spMk id="3" creationId="{4193A4D7-A439-866E-4D06-0514B07E46FA}"/>
          </ac:spMkLst>
        </pc:spChg>
        <pc:picChg chg="add mod">
          <ac:chgData name="amitkumar97171945@outlook.com" userId="07f38cb4de95a340" providerId="LiveId" clId="{1AA5E9D8-8B8D-4CD3-8FF6-B3AC315A7239}" dt="2024-01-10T23:32:06.405" v="686" actId="14100"/>
          <ac:picMkLst>
            <pc:docMk/>
            <pc:sldMk cId="3547189178" sldId="278"/>
            <ac:picMk id="5" creationId="{97B24534-C4F0-6A2A-86B6-A5486487BD15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3:32:56.048" v="692" actId="14100"/>
        <pc:sldMkLst>
          <pc:docMk/>
          <pc:sldMk cId="1967531322" sldId="279"/>
        </pc:sldMkLst>
        <pc:spChg chg="del">
          <ac:chgData name="amitkumar97171945@outlook.com" userId="07f38cb4de95a340" providerId="LiveId" clId="{1AA5E9D8-8B8D-4CD3-8FF6-B3AC315A7239}" dt="2024-01-10T23:32:16.255" v="688" actId="478"/>
          <ac:spMkLst>
            <pc:docMk/>
            <pc:sldMk cId="1967531322" sldId="279"/>
            <ac:spMk id="2" creationId="{1D2D3071-AF0A-F687-7BD8-044BD954A452}"/>
          </ac:spMkLst>
        </pc:spChg>
        <pc:spChg chg="del">
          <ac:chgData name="amitkumar97171945@outlook.com" userId="07f38cb4de95a340" providerId="LiveId" clId="{1AA5E9D8-8B8D-4CD3-8FF6-B3AC315A7239}" dt="2024-01-10T23:32:12.358" v="687" actId="478"/>
          <ac:spMkLst>
            <pc:docMk/>
            <pc:sldMk cId="1967531322" sldId="279"/>
            <ac:spMk id="3" creationId="{B3751993-4803-5345-8750-FB160DE578B0}"/>
          </ac:spMkLst>
        </pc:spChg>
        <pc:picChg chg="add mod">
          <ac:chgData name="amitkumar97171945@outlook.com" userId="07f38cb4de95a340" providerId="LiveId" clId="{1AA5E9D8-8B8D-4CD3-8FF6-B3AC315A7239}" dt="2024-01-10T23:32:56.048" v="692" actId="14100"/>
          <ac:picMkLst>
            <pc:docMk/>
            <pc:sldMk cId="1967531322" sldId="279"/>
            <ac:picMk id="5" creationId="{AC92C530-9650-23EE-447E-6C9DCDEF07D7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3:34:48.693" v="705" actId="14100"/>
        <pc:sldMkLst>
          <pc:docMk/>
          <pc:sldMk cId="2744652062" sldId="280"/>
        </pc:sldMkLst>
        <pc:spChg chg="del">
          <ac:chgData name="amitkumar97171945@outlook.com" userId="07f38cb4de95a340" providerId="LiveId" clId="{1AA5E9D8-8B8D-4CD3-8FF6-B3AC315A7239}" dt="2024-01-10T23:33:06.352" v="694" actId="478"/>
          <ac:spMkLst>
            <pc:docMk/>
            <pc:sldMk cId="2744652062" sldId="280"/>
            <ac:spMk id="2" creationId="{AEA03C9D-910E-8513-8C67-0772D778553D}"/>
          </ac:spMkLst>
        </pc:spChg>
        <pc:spChg chg="del">
          <ac:chgData name="amitkumar97171945@outlook.com" userId="07f38cb4de95a340" providerId="LiveId" clId="{1AA5E9D8-8B8D-4CD3-8FF6-B3AC315A7239}" dt="2024-01-10T23:33:02.998" v="693" actId="478"/>
          <ac:spMkLst>
            <pc:docMk/>
            <pc:sldMk cId="2744652062" sldId="280"/>
            <ac:spMk id="3" creationId="{B0DB8318-7886-3769-435C-4AD15112BF3D}"/>
          </ac:spMkLst>
        </pc:spChg>
        <pc:picChg chg="add mod">
          <ac:chgData name="amitkumar97171945@outlook.com" userId="07f38cb4de95a340" providerId="LiveId" clId="{1AA5E9D8-8B8D-4CD3-8FF6-B3AC315A7239}" dt="2024-01-10T23:34:48.693" v="705" actId="14100"/>
          <ac:picMkLst>
            <pc:docMk/>
            <pc:sldMk cId="2744652062" sldId="280"/>
            <ac:picMk id="5" creationId="{F5797324-A8F6-7D38-4B64-662A65826B0E}"/>
          </ac:picMkLst>
        </pc:picChg>
        <pc:picChg chg="add del mod">
          <ac:chgData name="amitkumar97171945@outlook.com" userId="07f38cb4de95a340" providerId="LiveId" clId="{1AA5E9D8-8B8D-4CD3-8FF6-B3AC315A7239}" dt="2024-01-10T23:34:28.148" v="702" actId="478"/>
          <ac:picMkLst>
            <pc:docMk/>
            <pc:sldMk cId="2744652062" sldId="280"/>
            <ac:picMk id="7" creationId="{D120EE8D-60B1-6521-FC6F-CF32A839290B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0T23:35:23.900" v="713" actId="14100"/>
        <pc:sldMkLst>
          <pc:docMk/>
          <pc:sldMk cId="571449127" sldId="281"/>
        </pc:sldMkLst>
        <pc:spChg chg="del">
          <ac:chgData name="amitkumar97171945@outlook.com" userId="07f38cb4de95a340" providerId="LiveId" clId="{1AA5E9D8-8B8D-4CD3-8FF6-B3AC315A7239}" dt="2024-01-10T23:34:59.370" v="707" actId="478"/>
          <ac:spMkLst>
            <pc:docMk/>
            <pc:sldMk cId="571449127" sldId="281"/>
            <ac:spMk id="2" creationId="{69B0C692-B0FC-443A-D6A8-52B54D260C7A}"/>
          </ac:spMkLst>
        </pc:spChg>
        <pc:spChg chg="del">
          <ac:chgData name="amitkumar97171945@outlook.com" userId="07f38cb4de95a340" providerId="LiveId" clId="{1AA5E9D8-8B8D-4CD3-8FF6-B3AC315A7239}" dt="2024-01-10T23:34:56.105" v="706" actId="478"/>
          <ac:spMkLst>
            <pc:docMk/>
            <pc:sldMk cId="571449127" sldId="281"/>
            <ac:spMk id="3" creationId="{255C9FDC-56B5-5EF2-FF92-0D145C8C7890}"/>
          </ac:spMkLst>
        </pc:spChg>
        <pc:picChg chg="add mod">
          <ac:chgData name="amitkumar97171945@outlook.com" userId="07f38cb4de95a340" providerId="LiveId" clId="{1AA5E9D8-8B8D-4CD3-8FF6-B3AC315A7239}" dt="2024-01-10T23:35:23.900" v="713" actId="14100"/>
          <ac:picMkLst>
            <pc:docMk/>
            <pc:sldMk cId="571449127" sldId="281"/>
            <ac:picMk id="4" creationId="{6B63772F-5A48-907E-0249-7082CACE5B49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1T00:14:19.167" v="750" actId="1076"/>
        <pc:sldMkLst>
          <pc:docMk/>
          <pc:sldMk cId="821657710" sldId="282"/>
        </pc:sldMkLst>
        <pc:spChg chg="del">
          <ac:chgData name="amitkumar97171945@outlook.com" userId="07f38cb4de95a340" providerId="LiveId" clId="{1AA5E9D8-8B8D-4CD3-8FF6-B3AC315A7239}" dt="2024-01-10T23:36:09.175" v="721" actId="478"/>
          <ac:spMkLst>
            <pc:docMk/>
            <pc:sldMk cId="821657710" sldId="282"/>
            <ac:spMk id="2" creationId="{6FF2798F-FBF1-EF7C-35C3-9A8A29260427}"/>
          </ac:spMkLst>
        </pc:spChg>
        <pc:spChg chg="del">
          <ac:chgData name="amitkumar97171945@outlook.com" userId="07f38cb4de95a340" providerId="LiveId" clId="{1AA5E9D8-8B8D-4CD3-8FF6-B3AC315A7239}" dt="2024-01-10T23:36:06.048" v="720" actId="478"/>
          <ac:spMkLst>
            <pc:docMk/>
            <pc:sldMk cId="821657710" sldId="282"/>
            <ac:spMk id="3" creationId="{7A4ACC8C-F8E2-4E1F-F2CA-D4D5FB993449}"/>
          </ac:spMkLst>
        </pc:spChg>
        <pc:picChg chg="add mod">
          <ac:chgData name="amitkumar97171945@outlook.com" userId="07f38cb4de95a340" providerId="LiveId" clId="{1AA5E9D8-8B8D-4CD3-8FF6-B3AC315A7239}" dt="2024-01-11T00:13:46.504" v="745" actId="1076"/>
          <ac:picMkLst>
            <pc:docMk/>
            <pc:sldMk cId="821657710" sldId="282"/>
            <ac:picMk id="5" creationId="{7AF4B054-6D50-0464-89C2-E33687294D23}"/>
          </ac:picMkLst>
        </pc:picChg>
        <pc:picChg chg="add mod">
          <ac:chgData name="amitkumar97171945@outlook.com" userId="07f38cb4de95a340" providerId="LiveId" clId="{1AA5E9D8-8B8D-4CD3-8FF6-B3AC315A7239}" dt="2024-01-11T00:13:12.315" v="740" actId="1076"/>
          <ac:picMkLst>
            <pc:docMk/>
            <pc:sldMk cId="821657710" sldId="282"/>
            <ac:picMk id="7" creationId="{1EBEA474-CED1-FD68-4436-707A1A718087}"/>
          </ac:picMkLst>
        </pc:picChg>
        <pc:picChg chg="add mod">
          <ac:chgData name="amitkumar97171945@outlook.com" userId="07f38cb4de95a340" providerId="LiveId" clId="{1AA5E9D8-8B8D-4CD3-8FF6-B3AC315A7239}" dt="2024-01-11T00:13:52.717" v="746" actId="14100"/>
          <ac:picMkLst>
            <pc:docMk/>
            <pc:sldMk cId="821657710" sldId="282"/>
            <ac:picMk id="9" creationId="{382304AF-3F0D-5097-F50C-0BC8F4BA4A39}"/>
          </ac:picMkLst>
        </pc:picChg>
        <pc:picChg chg="add mod">
          <ac:chgData name="amitkumar97171945@outlook.com" userId="07f38cb4de95a340" providerId="LiveId" clId="{1AA5E9D8-8B8D-4CD3-8FF6-B3AC315A7239}" dt="2024-01-11T00:14:19.167" v="750" actId="1076"/>
          <ac:picMkLst>
            <pc:docMk/>
            <pc:sldMk cId="821657710" sldId="282"/>
            <ac:picMk id="11" creationId="{E1036BF4-2164-7D77-B8F2-6C91386495E4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1T00:15:15.719" v="755" actId="14100"/>
        <pc:sldMkLst>
          <pc:docMk/>
          <pc:sldMk cId="2420341003" sldId="283"/>
        </pc:sldMkLst>
        <pc:spChg chg="del">
          <ac:chgData name="amitkumar97171945@outlook.com" userId="07f38cb4de95a340" providerId="LiveId" clId="{1AA5E9D8-8B8D-4CD3-8FF6-B3AC315A7239}" dt="2024-01-10T23:36:19.909" v="723" actId="478"/>
          <ac:spMkLst>
            <pc:docMk/>
            <pc:sldMk cId="2420341003" sldId="283"/>
            <ac:spMk id="2" creationId="{A26BC804-BA26-390B-FC3A-37FB6418FAB5}"/>
          </ac:spMkLst>
        </pc:spChg>
        <pc:spChg chg="del">
          <ac:chgData name="amitkumar97171945@outlook.com" userId="07f38cb4de95a340" providerId="LiveId" clId="{1AA5E9D8-8B8D-4CD3-8FF6-B3AC315A7239}" dt="2024-01-10T23:36:16.605" v="722" actId="478"/>
          <ac:spMkLst>
            <pc:docMk/>
            <pc:sldMk cId="2420341003" sldId="283"/>
            <ac:spMk id="3" creationId="{45F22CF0-510B-7631-FD6E-F1A247216673}"/>
          </ac:spMkLst>
        </pc:spChg>
        <pc:picChg chg="add mod">
          <ac:chgData name="amitkumar97171945@outlook.com" userId="07f38cb4de95a340" providerId="LiveId" clId="{1AA5E9D8-8B8D-4CD3-8FF6-B3AC315A7239}" dt="2024-01-11T00:15:15.719" v="755" actId="14100"/>
          <ac:picMkLst>
            <pc:docMk/>
            <pc:sldMk cId="2420341003" sldId="283"/>
            <ac:picMk id="5" creationId="{7CD218C5-B05B-C96B-CFD4-5F34BE106F06}"/>
          </ac:picMkLst>
        </pc:picChg>
      </pc:sldChg>
      <pc:sldChg chg="addSp delSp modSp new mod ord">
        <pc:chgData name="amitkumar97171945@outlook.com" userId="07f38cb4de95a340" providerId="LiveId" clId="{1AA5E9D8-8B8D-4CD3-8FF6-B3AC315A7239}" dt="2024-01-11T00:15:58.289" v="760" actId="14100"/>
        <pc:sldMkLst>
          <pc:docMk/>
          <pc:sldMk cId="1360654536" sldId="284"/>
        </pc:sldMkLst>
        <pc:spChg chg="del">
          <ac:chgData name="amitkumar97171945@outlook.com" userId="07f38cb4de95a340" providerId="LiveId" clId="{1AA5E9D8-8B8D-4CD3-8FF6-B3AC315A7239}" dt="2024-01-10T23:36:28.497" v="725" actId="478"/>
          <ac:spMkLst>
            <pc:docMk/>
            <pc:sldMk cId="1360654536" sldId="284"/>
            <ac:spMk id="2" creationId="{3A777421-6545-BA04-D51F-CEE7A991D906}"/>
          </ac:spMkLst>
        </pc:spChg>
        <pc:spChg chg="del">
          <ac:chgData name="amitkumar97171945@outlook.com" userId="07f38cb4de95a340" providerId="LiveId" clId="{1AA5E9D8-8B8D-4CD3-8FF6-B3AC315A7239}" dt="2024-01-10T23:36:24.441" v="724" actId="478"/>
          <ac:spMkLst>
            <pc:docMk/>
            <pc:sldMk cId="1360654536" sldId="284"/>
            <ac:spMk id="3" creationId="{803A5EBB-B944-4189-0A31-2DA180AB8679}"/>
          </ac:spMkLst>
        </pc:spChg>
        <pc:picChg chg="add mod">
          <ac:chgData name="amitkumar97171945@outlook.com" userId="07f38cb4de95a340" providerId="LiveId" clId="{1AA5E9D8-8B8D-4CD3-8FF6-B3AC315A7239}" dt="2024-01-11T00:15:58.289" v="760" actId="14100"/>
          <ac:picMkLst>
            <pc:docMk/>
            <pc:sldMk cId="1360654536" sldId="284"/>
            <ac:picMk id="5" creationId="{E3015783-655E-14A9-1308-94217BF18D17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1T00:16:34.301" v="765" actId="14100"/>
        <pc:sldMkLst>
          <pc:docMk/>
          <pc:sldMk cId="1579736382" sldId="285"/>
        </pc:sldMkLst>
        <pc:spChg chg="del">
          <ac:chgData name="amitkumar97171945@outlook.com" userId="07f38cb4de95a340" providerId="LiveId" clId="{1AA5E9D8-8B8D-4CD3-8FF6-B3AC315A7239}" dt="2024-01-10T23:36:58.691" v="729" actId="478"/>
          <ac:spMkLst>
            <pc:docMk/>
            <pc:sldMk cId="1579736382" sldId="285"/>
            <ac:spMk id="2" creationId="{64F9C33B-C4B0-38D6-8E2E-F9CAEBA9DCA6}"/>
          </ac:spMkLst>
        </pc:spChg>
        <pc:spChg chg="del">
          <ac:chgData name="amitkumar97171945@outlook.com" userId="07f38cb4de95a340" providerId="LiveId" clId="{1AA5E9D8-8B8D-4CD3-8FF6-B3AC315A7239}" dt="2024-01-10T23:36:53.364" v="728" actId="478"/>
          <ac:spMkLst>
            <pc:docMk/>
            <pc:sldMk cId="1579736382" sldId="285"/>
            <ac:spMk id="3" creationId="{F70AC469-4E88-E62F-585E-D7BF079D24FF}"/>
          </ac:spMkLst>
        </pc:spChg>
        <pc:picChg chg="add mod">
          <ac:chgData name="amitkumar97171945@outlook.com" userId="07f38cb4de95a340" providerId="LiveId" clId="{1AA5E9D8-8B8D-4CD3-8FF6-B3AC315A7239}" dt="2024-01-11T00:16:34.301" v="765" actId="14100"/>
          <ac:picMkLst>
            <pc:docMk/>
            <pc:sldMk cId="1579736382" sldId="285"/>
            <ac:picMk id="5" creationId="{36D76090-573E-4B4F-ABB9-D1DC0D6555C8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1T00:17:11.355" v="769" actId="14100"/>
        <pc:sldMkLst>
          <pc:docMk/>
          <pc:sldMk cId="463802003" sldId="286"/>
        </pc:sldMkLst>
        <pc:spChg chg="del">
          <ac:chgData name="amitkumar97171945@outlook.com" userId="07f38cb4de95a340" providerId="LiveId" clId="{1AA5E9D8-8B8D-4CD3-8FF6-B3AC315A7239}" dt="2024-01-10T23:37:11.031" v="731" actId="478"/>
          <ac:spMkLst>
            <pc:docMk/>
            <pc:sldMk cId="463802003" sldId="286"/>
            <ac:spMk id="2" creationId="{48F2C79B-4CA4-4D80-8E12-84BCEA3BB1A7}"/>
          </ac:spMkLst>
        </pc:spChg>
        <pc:spChg chg="del">
          <ac:chgData name="amitkumar97171945@outlook.com" userId="07f38cb4de95a340" providerId="LiveId" clId="{1AA5E9D8-8B8D-4CD3-8FF6-B3AC315A7239}" dt="2024-01-10T23:37:06.658" v="730" actId="478"/>
          <ac:spMkLst>
            <pc:docMk/>
            <pc:sldMk cId="463802003" sldId="286"/>
            <ac:spMk id="3" creationId="{0830AF2F-8FA5-50AC-00AF-F1929C71A5AB}"/>
          </ac:spMkLst>
        </pc:spChg>
        <pc:picChg chg="add mod">
          <ac:chgData name="amitkumar97171945@outlook.com" userId="07f38cb4de95a340" providerId="LiveId" clId="{1AA5E9D8-8B8D-4CD3-8FF6-B3AC315A7239}" dt="2024-01-11T00:17:11.355" v="769" actId="14100"/>
          <ac:picMkLst>
            <pc:docMk/>
            <pc:sldMk cId="463802003" sldId="286"/>
            <ac:picMk id="5" creationId="{228C14F9-82EF-977E-F57C-E554C3B5978D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1T00:19:47.809" v="779" actId="1076"/>
        <pc:sldMkLst>
          <pc:docMk/>
          <pc:sldMk cId="2912737475" sldId="287"/>
        </pc:sldMkLst>
        <pc:spChg chg="del">
          <ac:chgData name="amitkumar97171945@outlook.com" userId="07f38cb4de95a340" providerId="LiveId" clId="{1AA5E9D8-8B8D-4CD3-8FF6-B3AC315A7239}" dt="2024-01-10T23:37:18.435" v="733" actId="478"/>
          <ac:spMkLst>
            <pc:docMk/>
            <pc:sldMk cId="2912737475" sldId="287"/>
            <ac:spMk id="2" creationId="{613E7FE6-56D0-AA3B-90A0-ADA758A83BB1}"/>
          </ac:spMkLst>
        </pc:spChg>
        <pc:spChg chg="del">
          <ac:chgData name="amitkumar97171945@outlook.com" userId="07f38cb4de95a340" providerId="LiveId" clId="{1AA5E9D8-8B8D-4CD3-8FF6-B3AC315A7239}" dt="2024-01-10T23:37:15.496" v="732" actId="478"/>
          <ac:spMkLst>
            <pc:docMk/>
            <pc:sldMk cId="2912737475" sldId="287"/>
            <ac:spMk id="3" creationId="{252CDC68-D1F9-1A09-288E-1D1D613ED29D}"/>
          </ac:spMkLst>
        </pc:spChg>
        <pc:picChg chg="add mod">
          <ac:chgData name="amitkumar97171945@outlook.com" userId="07f38cb4de95a340" providerId="LiveId" clId="{1AA5E9D8-8B8D-4CD3-8FF6-B3AC315A7239}" dt="2024-01-11T00:19:47.809" v="779" actId="1076"/>
          <ac:picMkLst>
            <pc:docMk/>
            <pc:sldMk cId="2912737475" sldId="287"/>
            <ac:picMk id="5" creationId="{DF56D366-CD8E-01E1-1B7F-9D2B9EFA8880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1T00:22:07.382" v="791" actId="14100"/>
        <pc:sldMkLst>
          <pc:docMk/>
          <pc:sldMk cId="632506307" sldId="288"/>
        </pc:sldMkLst>
        <pc:spChg chg="del">
          <ac:chgData name="amitkumar97171945@outlook.com" userId="07f38cb4de95a340" providerId="LiveId" clId="{1AA5E9D8-8B8D-4CD3-8FF6-B3AC315A7239}" dt="2024-01-11T00:20:07.674" v="783" actId="478"/>
          <ac:spMkLst>
            <pc:docMk/>
            <pc:sldMk cId="632506307" sldId="288"/>
            <ac:spMk id="2" creationId="{6B95288D-1080-967D-5360-FC7A00A33D8D}"/>
          </ac:spMkLst>
        </pc:spChg>
        <pc:spChg chg="del">
          <ac:chgData name="amitkumar97171945@outlook.com" userId="07f38cb4de95a340" providerId="LiveId" clId="{1AA5E9D8-8B8D-4CD3-8FF6-B3AC315A7239}" dt="2024-01-11T00:20:10.700" v="784" actId="478"/>
          <ac:spMkLst>
            <pc:docMk/>
            <pc:sldMk cId="632506307" sldId="288"/>
            <ac:spMk id="3" creationId="{AD943F2F-9F0F-B2CF-EB29-B10E797D75F8}"/>
          </ac:spMkLst>
        </pc:spChg>
        <pc:picChg chg="add mod">
          <ac:chgData name="amitkumar97171945@outlook.com" userId="07f38cb4de95a340" providerId="LiveId" clId="{1AA5E9D8-8B8D-4CD3-8FF6-B3AC315A7239}" dt="2024-01-11T00:22:07.382" v="791" actId="14100"/>
          <ac:picMkLst>
            <pc:docMk/>
            <pc:sldMk cId="632506307" sldId="288"/>
            <ac:picMk id="5" creationId="{FA903A74-3608-993B-5F96-BA21DF0A6FB8}"/>
          </ac:picMkLst>
        </pc:picChg>
      </pc:sldChg>
      <pc:sldChg chg="addSp delSp modSp new mod">
        <pc:chgData name="amitkumar97171945@outlook.com" userId="07f38cb4de95a340" providerId="LiveId" clId="{1AA5E9D8-8B8D-4CD3-8FF6-B3AC315A7239}" dt="2024-01-11T00:29:28.263" v="810" actId="14100"/>
        <pc:sldMkLst>
          <pc:docMk/>
          <pc:sldMk cId="116709694" sldId="289"/>
        </pc:sldMkLst>
        <pc:spChg chg="del">
          <ac:chgData name="amitkumar97171945@outlook.com" userId="07f38cb4de95a340" providerId="LiveId" clId="{1AA5E9D8-8B8D-4CD3-8FF6-B3AC315A7239}" dt="2024-01-11T00:20:17.426" v="786" actId="478"/>
          <ac:spMkLst>
            <pc:docMk/>
            <pc:sldMk cId="116709694" sldId="289"/>
            <ac:spMk id="2" creationId="{3EE8522F-0B13-E5BB-E88C-B2C0BAEEE503}"/>
          </ac:spMkLst>
        </pc:spChg>
        <pc:spChg chg="del">
          <ac:chgData name="amitkumar97171945@outlook.com" userId="07f38cb4de95a340" providerId="LiveId" clId="{1AA5E9D8-8B8D-4CD3-8FF6-B3AC315A7239}" dt="2024-01-11T00:20:14.678" v="785" actId="478"/>
          <ac:spMkLst>
            <pc:docMk/>
            <pc:sldMk cId="116709694" sldId="289"/>
            <ac:spMk id="3" creationId="{A73E7B84-BB21-9F6E-C93D-13258963AC15}"/>
          </ac:spMkLst>
        </pc:spChg>
        <pc:picChg chg="add del mod">
          <ac:chgData name="amitkumar97171945@outlook.com" userId="07f38cb4de95a340" providerId="LiveId" clId="{1AA5E9D8-8B8D-4CD3-8FF6-B3AC315A7239}" dt="2024-01-11T00:28:40.099" v="802" actId="478"/>
          <ac:picMkLst>
            <pc:docMk/>
            <pc:sldMk cId="116709694" sldId="289"/>
            <ac:picMk id="3" creationId="{3B75086E-FF00-6931-D1D0-EF0F042B0624}"/>
          </ac:picMkLst>
        </pc:picChg>
        <pc:picChg chg="add mod">
          <ac:chgData name="amitkumar97171945@outlook.com" userId="07f38cb4de95a340" providerId="LiveId" clId="{1AA5E9D8-8B8D-4CD3-8FF6-B3AC315A7239}" dt="2024-01-11T00:29:28.263" v="810" actId="14100"/>
          <ac:picMkLst>
            <pc:docMk/>
            <pc:sldMk cId="116709694" sldId="289"/>
            <ac:picMk id="5" creationId="{6BB93AE6-B2DC-547C-D66A-AC85BC05F221}"/>
          </ac:picMkLst>
        </pc:picChg>
      </pc:sldChg>
      <pc:sldChg chg="new del">
        <pc:chgData name="amitkumar97171945@outlook.com" userId="07f38cb4de95a340" providerId="LiveId" clId="{1AA5E9D8-8B8D-4CD3-8FF6-B3AC315A7239}" dt="2024-01-11T00:22:14.418" v="792" actId="47"/>
        <pc:sldMkLst>
          <pc:docMk/>
          <pc:sldMk cId="657319819" sldId="29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E93E8-2C7A-98BE-2C83-B8B04BA3B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4FF9D-5270-5F5C-F4DC-F2BABF839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F4F07-1DAA-49FF-9221-69C45D7AE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391A5-E20C-5F9D-0A62-3EC02FD8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3138A-90EB-FF02-1F78-B437F765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93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DA1E-7B81-400B-CBBC-A3A66C99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30587-B886-2E4C-07ED-BDF252161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C7914-05E5-D3B7-10BF-1F2D292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4A3E0-A651-6393-C922-B8D40A690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C22F-5200-6980-4D5D-A18A0F2E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944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245BBC-8210-B1EF-FD01-02F34F553E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77F86-3357-BF5B-C0CF-1F11AD180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499E7-D678-BA91-B47C-513ADA81C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64221-DD42-EF07-E525-D1A131C1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59599-8803-BC40-4577-6339389B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505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96F7-847D-F1BC-DCB1-DE43ABDB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810E-10DF-DBB1-780B-12DCEDA24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6F465-F931-847F-140D-CAD93F2C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E9203-0923-79AC-35BE-F86625C5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BB859-750D-2D72-1407-3C968F94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242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E65AE-5A3A-86BC-B139-4A75236E1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3548B-2698-4ACF-EBDB-B9D6BCA89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4805D-0D71-944F-A4E0-E7DC2AAF3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3510C-0952-6B41-4BFE-9BE511A4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9FB66-6A26-2444-20AF-EDC74996D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066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4D6AA-7DAA-3398-B0F2-B6FE8D39A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A0E65-C5BA-B017-9DE1-4A7FFD67C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1E776-D800-087C-664B-12860290A5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F46F7-FD2C-0DAE-7AEC-1FF03B2F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B678C-F32D-FA6F-68AF-7076BF1D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6CBF8-88AB-2550-E256-7E6B42EE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3453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56FC-33FC-5C68-BDD3-230E99412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80D13-0951-2F3D-D0C5-74F4E00A9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02134-AB2A-E626-2FEB-3A59C4C5B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2BB1E-B2F7-025F-A4E7-B6B6BE7B5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ABFFE4-850C-A0C2-355D-5A7E112BA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2CC24-A352-A497-AE49-60A804F3F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BFD1C-A0ED-89FF-96AA-9F82D8A5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FDB18-2560-C367-060B-032A390E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100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601A-1E96-E428-03B4-D14DBA57B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0DBABF-03A3-A8F2-7B0E-297259DA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CCAF5-BFFA-60E9-A03D-99FB06D5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0FA2E-3882-5D99-302E-065041FA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2607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29BC1-82BB-AB9D-62A8-E93BAF4B9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F944E-A30F-0CFD-726D-A39B0E760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047BC-A12D-3F3C-9568-865CC5E2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262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A4C0-BC6F-0C63-EEF6-1D293265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B7AA3-011D-4DB7-1155-198129CC7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740B7-6717-8215-068B-51D4F34ED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D3263-9791-6CD9-9163-48FC6909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AFBD5-CC20-F6AD-F610-1DD36A717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CD3A2-68E9-8522-E9CC-DBFEF3BE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9764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9780-716F-EBAF-9335-56096BB5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14755A-8A93-72F0-92E6-11213B2C7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911F3-ECB4-3ACC-068E-A9122DB03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E7CF5-CF0A-050C-D37F-20A06ECF9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89357-AF6B-9642-D6E6-64AC4022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C159D-AEC4-B390-55B1-D211FF93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586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AAC345-DCBA-688D-93B1-9270640E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42219-D13C-55E8-FDBA-60A2A1539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983BD-BAF0-8830-1677-12C0C4234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96A73-1586-4BFF-A2CE-6F4308AA6AA9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BE3EC-9898-700D-157A-43FF1742C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10877-5F72-4427-9495-70726A749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A22F1-516E-4F14-AA38-333DE51DCCF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1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D72BE4-D706-03AD-B1CF-655E2A0934FB}"/>
              </a:ext>
            </a:extLst>
          </p:cNvPr>
          <p:cNvSpPr/>
          <p:nvPr/>
        </p:nvSpPr>
        <p:spPr>
          <a:xfrm>
            <a:off x="247650" y="157075"/>
            <a:ext cx="11696700" cy="6543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effectLst>
                  <a:reflection blurRad="6350" stA="55000" endA="300" endPos="45500" dir="5400000" sy="-100000" algn="bl" rotWithShape="0"/>
                </a:effectLst>
                <a:latin typeface="Vivaldi" panose="03020602050506090804" pitchFamily="66" charset="0"/>
              </a:rPr>
              <a:t>Presented To </a:t>
            </a:r>
          </a:p>
          <a:p>
            <a:r>
              <a:rPr lang="en-US" sz="1800" b="1">
                <a:effectLst>
                  <a:reflection blurRad="6350" stA="55000" endA="300" endPos="45500" dir="5400000" sy="-100000" algn="bl" rotWithShape="0"/>
                </a:effectLst>
                <a:latin typeface="Vivaldi" panose="03020602050506090804" pitchFamily="66" charset="0"/>
              </a:rPr>
              <a:t>Mrs.Neema Jha</a:t>
            </a:r>
            <a:endParaRPr lang="en-IN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6DAE3-4923-C18B-A76C-5BEF967E9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76424" cy="1845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7094C-48A3-6AEE-84C4-096551D466B5}"/>
              </a:ext>
            </a:extLst>
          </p:cNvPr>
          <p:cNvSpPr txBox="1"/>
          <p:nvPr/>
        </p:nvSpPr>
        <p:spPr>
          <a:xfrm>
            <a:off x="1770482" y="1464296"/>
            <a:ext cx="92583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PRACTICAL SUBMISSION ON</a:t>
            </a:r>
          </a:p>
          <a:p>
            <a:r>
              <a:rPr lang="en-US" sz="32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Programming language for data science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D64E16-DEE5-DE83-ACF0-212680DBA1DA}"/>
              </a:ext>
            </a:extLst>
          </p:cNvPr>
          <p:cNvSpPr txBox="1"/>
          <p:nvPr/>
        </p:nvSpPr>
        <p:spPr>
          <a:xfrm>
            <a:off x="4399189" y="3187015"/>
            <a:ext cx="44487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effectLst>
                  <a:reflection blurRad="6350" stA="55000" endA="300" endPos="45500" dir="5400000" sy="-100000" algn="bl" rotWithShape="0"/>
                </a:effectLst>
                <a:latin typeface="Edwardian Script ITC" panose="030303020407070D0804" pitchFamily="66" charset="0"/>
              </a:rPr>
              <a:t>Presented By </a:t>
            </a:r>
          </a:p>
          <a:p>
            <a:r>
              <a:rPr lang="en-US" sz="4000" b="1" dirty="0">
                <a:effectLst>
                  <a:reflection blurRad="6350" stA="55000" endA="300" endPos="45500" dir="5400000" sy="-100000" algn="bl" rotWithShape="0"/>
                </a:effectLst>
                <a:latin typeface="Edwardian Script ITC" panose="030303020407070D0804" pitchFamily="66" charset="0"/>
              </a:rPr>
              <a:t>Amit Kumar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9A763-1634-9BE0-A7E9-F84C0F2FFC14}"/>
              </a:ext>
            </a:extLst>
          </p:cNvPr>
          <p:cNvSpPr txBox="1"/>
          <p:nvPr/>
        </p:nvSpPr>
        <p:spPr>
          <a:xfrm>
            <a:off x="8646124" y="5500181"/>
            <a:ext cx="3545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reflection blurRad="6350" stA="55000" endA="300" endPos="45500" dir="5400000" sy="-100000" algn="bl" rotWithShape="0"/>
                </a:effectLst>
                <a:latin typeface="Freestyle Script" panose="030804020302050B0404" pitchFamily="66" charset="0"/>
              </a:rPr>
              <a:t>Presented To </a:t>
            </a:r>
            <a:endParaRPr lang="en-US" sz="2000" b="1" dirty="0">
              <a:effectLst>
                <a:reflection blurRad="6350" stA="55000" endA="300" endPos="45500" dir="5400000" sy="-100000" algn="bl" rotWithShape="0"/>
              </a:effectLst>
              <a:latin typeface="Freestyle Script" panose="030804020302050B0404" pitchFamily="66" charset="0"/>
            </a:endParaRPr>
          </a:p>
          <a:p>
            <a:r>
              <a:rPr lang="en-IN" sz="2000" dirty="0">
                <a:latin typeface="Algerian" panose="04020705040A02060702" pitchFamily="82" charset="0"/>
              </a:rPr>
              <a:t>Mr. Nitish Patil</a:t>
            </a:r>
          </a:p>
          <a:p>
            <a:r>
              <a:rPr lang="en-IN" sz="2000" dirty="0">
                <a:latin typeface="Algerian" panose="04020705040A02060702" pitchFamily="82" charset="0"/>
              </a:rPr>
              <a:t>(Assistant Professor)</a:t>
            </a:r>
          </a:p>
        </p:txBody>
      </p:sp>
    </p:spTree>
    <p:extLst>
      <p:ext uri="{BB962C8B-B14F-4D97-AF65-F5344CB8AC3E}">
        <p14:creationId xmlns:p14="http://schemas.microsoft.com/office/powerpoint/2010/main" val="1815138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73EE3-4875-D2AA-186F-022467B6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4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30E8BA-48DF-8F01-4446-B96945762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92"/>
            <a:ext cx="5291020" cy="979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C9704C-8DC5-2479-5321-D1683A4EF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60" y="1380932"/>
            <a:ext cx="7265570" cy="3912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8C5482-0B3E-F791-F8E4-5CDE4AEA8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275" y="4842588"/>
            <a:ext cx="3367725" cy="20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06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50118-CF3C-712B-32D4-FF938ED33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3A3970-12D2-7478-65FA-AEADF53F3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08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A51EC6-8BBB-EB55-CA8F-883CDD8F7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7075"/>
            <a:ext cx="8192278" cy="4739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9AE2D-8063-4123-1374-5178D962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5760"/>
            <a:ext cx="10096319" cy="1856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AAB73D-B508-3D7C-8B3F-59B058686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04" y="0"/>
            <a:ext cx="8776996" cy="367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2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1FB0EB-EB79-FA5E-D111-ABCF8B358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03387" cy="3650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BCB28-D4D0-F7E8-B705-AC3EFCD35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6" y="3826183"/>
            <a:ext cx="7007753" cy="303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2CE9CD-9636-5FF7-9692-DE4E3AF11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81" y="0"/>
            <a:ext cx="5492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61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48D2B9-1849-2AA7-1C08-E8A68A87F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2CCB3-B612-2DFB-3A10-658EF5685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30" y="2976464"/>
            <a:ext cx="3804255" cy="2892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709D55-78AA-A4B5-0242-5ED748A91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75" y="2186444"/>
            <a:ext cx="2559699" cy="7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239915-78BB-D66D-F367-8F088D47D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8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93A2B1-D2D9-8666-4349-6412D4F71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89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0B9DC9-8130-6CAB-5A87-ED8DE82AD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3233" cy="3015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5352D-9F6C-F857-8165-740CD893E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7749"/>
            <a:ext cx="7595118" cy="3840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381615-A8B4-7D97-BBDA-65A67C95C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234" y="0"/>
            <a:ext cx="4988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5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87753-B621-9FEF-EE36-068D89ED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78"/>
            <a:ext cx="729653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AE5013-3470-9A8F-253B-E97F066C02FE}"/>
              </a:ext>
            </a:extLst>
          </p:cNvPr>
          <p:cNvSpPr txBox="1"/>
          <p:nvPr/>
        </p:nvSpPr>
        <p:spPr>
          <a:xfrm>
            <a:off x="8453535" y="111967"/>
            <a:ext cx="3219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Algerian" panose="04020705040A02060702" pitchFamily="82" charset="0"/>
              </a:rPr>
              <a:t>CONTENT</a:t>
            </a:r>
            <a:endParaRPr lang="en-IN" b="1" u="sng" dirty="0">
              <a:latin typeface="Algerian" panose="04020705040A020607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778B8-CA7D-279E-9469-003D3064088E}"/>
              </a:ext>
            </a:extLst>
          </p:cNvPr>
          <p:cNvSpPr txBox="1"/>
          <p:nvPr/>
        </p:nvSpPr>
        <p:spPr>
          <a:xfrm>
            <a:off x="7340859" y="660594"/>
            <a:ext cx="3617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 Introduction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EB110-30CC-6900-7143-BDD3A6FA85EF}"/>
              </a:ext>
            </a:extLst>
          </p:cNvPr>
          <p:cNvSpPr txBox="1"/>
          <p:nvPr/>
        </p:nvSpPr>
        <p:spPr>
          <a:xfrm>
            <a:off x="7340859" y="1064396"/>
            <a:ext cx="43014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History of Python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A3B39-8EE5-4C3C-E6E9-DF1A000A88F3}"/>
              </a:ext>
            </a:extLst>
          </p:cNvPr>
          <p:cNvSpPr txBox="1"/>
          <p:nvPr/>
        </p:nvSpPr>
        <p:spPr>
          <a:xfrm>
            <a:off x="7340859" y="1463912"/>
            <a:ext cx="60975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 Application of python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7B5AC-65AC-A904-4CE0-DA159D1A6D02}"/>
              </a:ext>
            </a:extLst>
          </p:cNvPr>
          <p:cNvSpPr txBox="1"/>
          <p:nvPr/>
        </p:nvSpPr>
        <p:spPr>
          <a:xfrm>
            <a:off x="7340859" y="1863428"/>
            <a:ext cx="6718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 String</a:t>
            </a:r>
            <a:endParaRPr lang="en-IN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7FF146-C473-592D-5EC4-84A291C04F0E}"/>
              </a:ext>
            </a:extLst>
          </p:cNvPr>
          <p:cNvSpPr txBox="1"/>
          <p:nvPr/>
        </p:nvSpPr>
        <p:spPr>
          <a:xfrm>
            <a:off x="7367295" y="2662460"/>
            <a:ext cx="70306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Dictionary</a:t>
            </a:r>
            <a:r>
              <a:rPr lang="en-US" sz="1800" b="1" dirty="0"/>
              <a:t> 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D5EE29-0D9B-A746-4485-6D65DE050A7A}"/>
              </a:ext>
            </a:extLst>
          </p:cNvPr>
          <p:cNvSpPr txBox="1"/>
          <p:nvPr/>
        </p:nvSpPr>
        <p:spPr>
          <a:xfrm>
            <a:off x="7367295" y="2262944"/>
            <a:ext cx="7453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List in python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35CB95-375A-0F76-3D5C-9097BAD8AD9A}"/>
              </a:ext>
            </a:extLst>
          </p:cNvPr>
          <p:cNvSpPr txBox="1"/>
          <p:nvPr/>
        </p:nvSpPr>
        <p:spPr>
          <a:xfrm>
            <a:off x="7367295" y="3061976"/>
            <a:ext cx="7408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Python function</a:t>
            </a:r>
            <a:r>
              <a:rPr lang="en-US" sz="1600" b="1" dirty="0"/>
              <a:t> 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EB493-2411-E7EB-35EC-4EAA770EE461}"/>
              </a:ext>
            </a:extLst>
          </p:cNvPr>
          <p:cNvSpPr txBox="1"/>
          <p:nvPr/>
        </p:nvSpPr>
        <p:spPr>
          <a:xfrm>
            <a:off x="7367295" y="3461492"/>
            <a:ext cx="7410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Python in  Libraries : Matplotlib</a:t>
            </a:r>
            <a:endParaRPr lang="en-IN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5F59EB-4C12-02DD-E250-A1D5B85A327D}"/>
              </a:ext>
            </a:extLst>
          </p:cNvPr>
          <p:cNvSpPr txBox="1"/>
          <p:nvPr/>
        </p:nvSpPr>
        <p:spPr>
          <a:xfrm>
            <a:off x="7365351" y="3859820"/>
            <a:ext cx="7410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What is pandas ?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C7598E-2538-BAAB-C69F-5B45C8F99EC0}"/>
              </a:ext>
            </a:extLst>
          </p:cNvPr>
          <p:cNvSpPr txBox="1"/>
          <p:nvPr/>
        </p:nvSpPr>
        <p:spPr>
          <a:xfrm>
            <a:off x="7388726" y="4257554"/>
            <a:ext cx="7410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File handling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20055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6C2424-B099-BFA1-D28D-07B00E8BF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7763069" cy="2911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6A9DAD-0A49-B71E-3A08-9C4779B1E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0268"/>
            <a:ext cx="8724122" cy="394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05AB6-E513-E80A-9D2D-CBC25FEFA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14" y="3769567"/>
            <a:ext cx="4012163" cy="308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24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B24534-C4F0-6A2A-86B6-A5486487B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89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92C530-9650-23EE-447E-6C9DCDEF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1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797324-A8F6-7D38-4B64-662A6582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2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63772F-5A48-907E-0249-7082CACE5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49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F4B054-6D50-0464-89C2-E33687294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918" y="3429000"/>
            <a:ext cx="6043184" cy="305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EA474-CED1-FD68-4436-707A1A718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073" y="3807217"/>
            <a:ext cx="2926927" cy="3050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2304AF-3F0D-5097-F50C-0BC8F4BA4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064"/>
            <a:ext cx="12192000" cy="1857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036BF4-2164-7D77-B8F2-6C9138649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10" y="175056"/>
            <a:ext cx="5498892" cy="12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7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D218C5-B05B-C96B-CFD4-5F34BE106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1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015783-655E-14A9-1308-94217BF18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54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D76090-573E-4B4F-ABB9-D1DC0D655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36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8C14F9-82EF-977E-F57C-E554C3B59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0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4EEEA6-8BBA-1D68-935D-2D5F6D080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63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56D366-CD8E-01E1-1B7F-9D2B9EFA8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25" y="804765"/>
            <a:ext cx="9330612" cy="52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37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903A74-3608-993B-5F96-BA21DF0A6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06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B93AE6-B2DC-547C-D66A-AC85BC05F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79C16-935D-04EA-D191-4847CB758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6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64EC-1537-43CE-A374-B015F4242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b="1" dirty="0">
                <a:latin typeface="Algerian" panose="04020705040A02060702" pitchFamily="82" charset="0"/>
              </a:rPr>
              <a:t>APPLICATION OF PYTHON</a:t>
            </a:r>
            <a:endParaRPr lang="en-IN" b="1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67B57-6C54-DC44-38C7-006C19B9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392"/>
            <a:ext cx="12192000" cy="59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0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FE94C-461A-ED21-E416-488804E4B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3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6FAF7-91CB-41EF-B5E7-F50654137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8453" cy="4502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A936A-3AD7-D7C8-87DA-91DA2DB71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73" y="0"/>
            <a:ext cx="5128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39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EB6641-7DC1-071C-2840-D82C365E1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51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A0244-CC56-85FC-C56D-BD0B4E045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314"/>
            <a:ext cx="12191999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07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60</Words>
  <Application>Microsoft Office PowerPoint</Application>
  <PresentationFormat>Widescreen</PresentationFormat>
  <Paragraphs>21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Algerian</vt:lpstr>
      <vt:lpstr>Arial</vt:lpstr>
      <vt:lpstr>Calibri</vt:lpstr>
      <vt:lpstr>Calibri Light</vt:lpstr>
      <vt:lpstr>Edwardian Script ITC</vt:lpstr>
      <vt:lpstr>Freestyle Script</vt:lpstr>
      <vt:lpstr>Vivaldi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APPLICATION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amitkumar97171945@outlook.com</dc:creator>
  <cp:lastModifiedBy>amitkumar97171945@outlook.com</cp:lastModifiedBy>
  <cp:revision>1</cp:revision>
  <dcterms:created xsi:type="dcterms:W3CDTF">2024-01-10T15:11:10Z</dcterms:created>
  <dcterms:modified xsi:type="dcterms:W3CDTF">2024-01-11T13:07:00Z</dcterms:modified>
</cp:coreProperties>
</file>